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 id="262" r:id="rId8"/>
    <p:sldId id="264" r:id="rId9"/>
    <p:sldId id="265" r:id="rId10"/>
    <p:sldId id="266"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8" d="100"/>
          <a:sy n="88" d="100"/>
        </p:scale>
        <p:origin x="99"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B843F-7AB5-4902-BE9B-05ACFA6FF747}" type="doc">
      <dgm:prSet loTypeId="urn:microsoft.com/office/officeart/2005/8/layout/gear1" loCatId="process" qsTypeId="urn:microsoft.com/office/officeart/2005/8/quickstyle/simple1" qsCatId="simple" csTypeId="urn:microsoft.com/office/officeart/2005/8/colors/accent1_2" csCatId="accent1" phldr="1"/>
      <dgm:spPr/>
    </dgm:pt>
    <dgm:pt modelId="{57B25BE4-F09D-4E67-A4F9-DA0066EF919B}">
      <dgm:prSet phldrT="[Text]" custT="1"/>
      <dgm:spPr/>
      <dgm:t>
        <a:bodyPr/>
        <a:lstStyle/>
        <a:p>
          <a:r>
            <a:rPr lang="en-US" sz="1600" dirty="0" err="1"/>
            <a:t>Bibliodiversity</a:t>
          </a:r>
          <a:endParaRPr lang="en-US" sz="1600" dirty="0"/>
        </a:p>
      </dgm:t>
    </dgm:pt>
    <dgm:pt modelId="{60EDE906-BA50-46F4-B4AF-9B03E6D14AEE}" type="parTrans" cxnId="{CF6D55E7-5B1D-4C76-826A-D9612011DAF1}">
      <dgm:prSet/>
      <dgm:spPr/>
      <dgm:t>
        <a:bodyPr/>
        <a:lstStyle/>
        <a:p>
          <a:endParaRPr lang="en-US"/>
        </a:p>
      </dgm:t>
    </dgm:pt>
    <dgm:pt modelId="{8BCBC946-E727-4135-8C40-ACB68C779BF0}" type="sibTrans" cxnId="{CF6D55E7-5B1D-4C76-826A-D9612011DAF1}">
      <dgm:prSet/>
      <dgm:spPr>
        <a:solidFill>
          <a:srgbClr val="7030A0"/>
        </a:solidFill>
      </dgm:spPr>
      <dgm:t>
        <a:bodyPr/>
        <a:lstStyle/>
        <a:p>
          <a:endParaRPr lang="en-US"/>
        </a:p>
      </dgm:t>
    </dgm:pt>
    <dgm:pt modelId="{B85E58D2-0FB8-4271-A16E-971D3B118F07}">
      <dgm:prSet phldrT="[Text]" custT="1"/>
      <dgm:spPr/>
      <dgm:t>
        <a:bodyPr/>
        <a:lstStyle/>
        <a:p>
          <a:r>
            <a:rPr lang="en-US" sz="1200" dirty="0"/>
            <a:t>Biodiversity</a:t>
          </a:r>
        </a:p>
      </dgm:t>
    </dgm:pt>
    <dgm:pt modelId="{95A19B0A-AC53-405D-A542-835FCFBDE765}" type="parTrans" cxnId="{0D73C6B1-2A6F-4A25-9EB9-592F792D8375}">
      <dgm:prSet/>
      <dgm:spPr/>
      <dgm:t>
        <a:bodyPr/>
        <a:lstStyle/>
        <a:p>
          <a:endParaRPr lang="en-US"/>
        </a:p>
      </dgm:t>
    </dgm:pt>
    <dgm:pt modelId="{19A8BD14-69D3-48E8-BEBD-E76C11E0D959}" type="sibTrans" cxnId="{0D73C6B1-2A6F-4A25-9EB9-592F792D8375}">
      <dgm:prSet/>
      <dgm:spPr>
        <a:solidFill>
          <a:srgbClr val="00B0F0"/>
        </a:solidFill>
      </dgm:spPr>
      <dgm:t>
        <a:bodyPr/>
        <a:lstStyle/>
        <a:p>
          <a:endParaRPr lang="en-US"/>
        </a:p>
      </dgm:t>
    </dgm:pt>
    <dgm:pt modelId="{84A9EB0E-1775-4A78-83E3-90E08F08F65B}">
      <dgm:prSet phldrT="[Text]" custT="1"/>
      <dgm:spPr/>
      <dgm:t>
        <a:bodyPr/>
        <a:lstStyle/>
        <a:p>
          <a:r>
            <a:rPr lang="en-US" sz="1200" dirty="0"/>
            <a:t>Multiversity</a:t>
          </a:r>
        </a:p>
      </dgm:t>
    </dgm:pt>
    <dgm:pt modelId="{FF577C00-581B-4BB7-AF80-ACBAD1936CB7}" type="parTrans" cxnId="{11AC5B78-32BB-46D4-98BD-5F5DD1E62743}">
      <dgm:prSet/>
      <dgm:spPr/>
      <dgm:t>
        <a:bodyPr/>
        <a:lstStyle/>
        <a:p>
          <a:endParaRPr lang="en-US"/>
        </a:p>
      </dgm:t>
    </dgm:pt>
    <dgm:pt modelId="{9E5765F2-AF2F-4768-86CF-3B70EAB5EEC3}" type="sibTrans" cxnId="{11AC5B78-32BB-46D4-98BD-5F5DD1E62743}">
      <dgm:prSet/>
      <dgm:spPr>
        <a:solidFill>
          <a:srgbClr val="C00000"/>
        </a:solidFill>
      </dgm:spPr>
      <dgm:t>
        <a:bodyPr/>
        <a:lstStyle/>
        <a:p>
          <a:endParaRPr lang="en-US"/>
        </a:p>
      </dgm:t>
    </dgm:pt>
    <dgm:pt modelId="{DC7EBA29-0446-461B-ADAA-1FCECD879B3B}" type="pres">
      <dgm:prSet presAssocID="{CB7B843F-7AB5-4902-BE9B-05ACFA6FF747}" presName="composite" presStyleCnt="0">
        <dgm:presLayoutVars>
          <dgm:chMax val="3"/>
          <dgm:animLvl val="lvl"/>
          <dgm:resizeHandles val="exact"/>
        </dgm:presLayoutVars>
      </dgm:prSet>
      <dgm:spPr/>
    </dgm:pt>
    <dgm:pt modelId="{470D5D77-EB1E-4FFB-B0E2-4F0CAFF231DF}" type="pres">
      <dgm:prSet presAssocID="{57B25BE4-F09D-4E67-A4F9-DA0066EF919B}" presName="gear1" presStyleLbl="node1" presStyleIdx="0" presStyleCnt="3" custScaleX="104518" custScaleY="104010">
        <dgm:presLayoutVars>
          <dgm:chMax val="1"/>
          <dgm:bulletEnabled val="1"/>
        </dgm:presLayoutVars>
      </dgm:prSet>
      <dgm:spPr/>
    </dgm:pt>
    <dgm:pt modelId="{CF7DCE91-7449-426A-9E2D-16CF20B2585F}" type="pres">
      <dgm:prSet presAssocID="{57B25BE4-F09D-4E67-A4F9-DA0066EF919B}" presName="gear1srcNode" presStyleLbl="node1" presStyleIdx="0" presStyleCnt="3"/>
      <dgm:spPr/>
    </dgm:pt>
    <dgm:pt modelId="{79C54F89-3826-40BA-B24E-C528FCC94289}" type="pres">
      <dgm:prSet presAssocID="{57B25BE4-F09D-4E67-A4F9-DA0066EF919B}" presName="gear1dstNode" presStyleLbl="node1" presStyleIdx="0" presStyleCnt="3"/>
      <dgm:spPr/>
    </dgm:pt>
    <dgm:pt modelId="{B4B2A505-3F75-465F-B705-486FC5F1C9B6}" type="pres">
      <dgm:prSet presAssocID="{B85E58D2-0FB8-4271-A16E-971D3B118F07}" presName="gear2" presStyleLbl="node1" presStyleIdx="1" presStyleCnt="3" custScaleX="107816">
        <dgm:presLayoutVars>
          <dgm:chMax val="1"/>
          <dgm:bulletEnabled val="1"/>
        </dgm:presLayoutVars>
      </dgm:prSet>
      <dgm:spPr/>
    </dgm:pt>
    <dgm:pt modelId="{14506D61-E0D3-43D5-A4A3-3EFBB14A2D6D}" type="pres">
      <dgm:prSet presAssocID="{B85E58D2-0FB8-4271-A16E-971D3B118F07}" presName="gear2srcNode" presStyleLbl="node1" presStyleIdx="1" presStyleCnt="3"/>
      <dgm:spPr/>
    </dgm:pt>
    <dgm:pt modelId="{E0A842E6-1806-497E-892A-6E5AAA0C915F}" type="pres">
      <dgm:prSet presAssocID="{B85E58D2-0FB8-4271-A16E-971D3B118F07}" presName="gear2dstNode" presStyleLbl="node1" presStyleIdx="1" presStyleCnt="3"/>
      <dgm:spPr/>
    </dgm:pt>
    <dgm:pt modelId="{6FE05680-B251-47EC-9FFD-09B7638EA12B}" type="pres">
      <dgm:prSet presAssocID="{84A9EB0E-1775-4A78-83E3-90E08F08F65B}" presName="gear3" presStyleLbl="node1" presStyleIdx="2" presStyleCnt="3" custScaleX="114295" custLinFactNeighborX="3539" custLinFactNeighborY="-6248"/>
      <dgm:spPr/>
    </dgm:pt>
    <dgm:pt modelId="{B761BD24-A342-434C-929B-B0D8B2029E7A}" type="pres">
      <dgm:prSet presAssocID="{84A9EB0E-1775-4A78-83E3-90E08F08F65B}" presName="gear3tx" presStyleLbl="node1" presStyleIdx="2" presStyleCnt="3">
        <dgm:presLayoutVars>
          <dgm:chMax val="1"/>
          <dgm:bulletEnabled val="1"/>
        </dgm:presLayoutVars>
      </dgm:prSet>
      <dgm:spPr/>
    </dgm:pt>
    <dgm:pt modelId="{EC9A2B98-21CA-4DD5-BBAA-31DC28C2A534}" type="pres">
      <dgm:prSet presAssocID="{84A9EB0E-1775-4A78-83E3-90E08F08F65B}" presName="gear3srcNode" presStyleLbl="node1" presStyleIdx="2" presStyleCnt="3"/>
      <dgm:spPr/>
    </dgm:pt>
    <dgm:pt modelId="{08EC76D2-F102-4A7E-BB29-22495628AFB9}" type="pres">
      <dgm:prSet presAssocID="{84A9EB0E-1775-4A78-83E3-90E08F08F65B}" presName="gear3dstNode" presStyleLbl="node1" presStyleIdx="2" presStyleCnt="3"/>
      <dgm:spPr/>
    </dgm:pt>
    <dgm:pt modelId="{DCD57DFA-C7B0-4337-B1C2-07F18935B12E}" type="pres">
      <dgm:prSet presAssocID="{8BCBC946-E727-4135-8C40-ACB68C779BF0}" presName="connector1" presStyleLbl="sibTrans2D1" presStyleIdx="0" presStyleCnt="3" custLinFactNeighborY="2586"/>
      <dgm:spPr/>
    </dgm:pt>
    <dgm:pt modelId="{5246B96A-4160-4C52-816F-933E62DB47DE}" type="pres">
      <dgm:prSet presAssocID="{19A8BD14-69D3-48E8-BEBD-E76C11E0D959}" presName="connector2" presStyleLbl="sibTrans2D1" presStyleIdx="1" presStyleCnt="3"/>
      <dgm:spPr/>
    </dgm:pt>
    <dgm:pt modelId="{932FE9D9-73E7-4D0F-9070-FB166FB3098F}" type="pres">
      <dgm:prSet presAssocID="{9E5765F2-AF2F-4768-86CF-3B70EAB5EEC3}" presName="connector3" presStyleLbl="sibTrans2D1" presStyleIdx="2" presStyleCnt="3"/>
      <dgm:spPr/>
    </dgm:pt>
  </dgm:ptLst>
  <dgm:cxnLst>
    <dgm:cxn modelId="{8B705088-B4B0-43D8-BF8D-4B027186AB3D}" type="presOf" srcId="{57B25BE4-F09D-4E67-A4F9-DA0066EF919B}" destId="{79C54F89-3826-40BA-B24E-C528FCC94289}" srcOrd="2" destOrd="0" presId="urn:microsoft.com/office/officeart/2005/8/layout/gear1"/>
    <dgm:cxn modelId="{21451D04-27F7-404B-ACBC-D989FA7B68F0}" type="presOf" srcId="{8BCBC946-E727-4135-8C40-ACB68C779BF0}" destId="{DCD57DFA-C7B0-4337-B1C2-07F18935B12E}" srcOrd="0" destOrd="0" presId="urn:microsoft.com/office/officeart/2005/8/layout/gear1"/>
    <dgm:cxn modelId="{B72A87BF-30F6-4678-82DF-2038DE7005F7}" type="presOf" srcId="{B85E58D2-0FB8-4271-A16E-971D3B118F07}" destId="{E0A842E6-1806-497E-892A-6E5AAA0C915F}" srcOrd="2" destOrd="0" presId="urn:microsoft.com/office/officeart/2005/8/layout/gear1"/>
    <dgm:cxn modelId="{CF6D55E7-5B1D-4C76-826A-D9612011DAF1}" srcId="{CB7B843F-7AB5-4902-BE9B-05ACFA6FF747}" destId="{57B25BE4-F09D-4E67-A4F9-DA0066EF919B}" srcOrd="0" destOrd="0" parTransId="{60EDE906-BA50-46F4-B4AF-9B03E6D14AEE}" sibTransId="{8BCBC946-E727-4135-8C40-ACB68C779BF0}"/>
    <dgm:cxn modelId="{603A0372-050E-48D0-B1F1-FACE3748CB8C}" type="presOf" srcId="{B85E58D2-0FB8-4271-A16E-971D3B118F07}" destId="{B4B2A505-3F75-465F-B705-486FC5F1C9B6}" srcOrd="0" destOrd="0" presId="urn:microsoft.com/office/officeart/2005/8/layout/gear1"/>
    <dgm:cxn modelId="{1EE342F5-4450-49E6-A787-22357017EAD9}" type="presOf" srcId="{84A9EB0E-1775-4A78-83E3-90E08F08F65B}" destId="{08EC76D2-F102-4A7E-BB29-22495628AFB9}" srcOrd="3" destOrd="0" presId="urn:microsoft.com/office/officeart/2005/8/layout/gear1"/>
    <dgm:cxn modelId="{0D73C6B1-2A6F-4A25-9EB9-592F792D8375}" srcId="{CB7B843F-7AB5-4902-BE9B-05ACFA6FF747}" destId="{B85E58D2-0FB8-4271-A16E-971D3B118F07}" srcOrd="1" destOrd="0" parTransId="{95A19B0A-AC53-405D-A542-835FCFBDE765}" sibTransId="{19A8BD14-69D3-48E8-BEBD-E76C11E0D959}"/>
    <dgm:cxn modelId="{71C4AD06-B9C0-47A6-A099-3FF1B7357FBC}" type="presOf" srcId="{84A9EB0E-1775-4A78-83E3-90E08F08F65B}" destId="{B761BD24-A342-434C-929B-B0D8B2029E7A}" srcOrd="1" destOrd="0" presId="urn:microsoft.com/office/officeart/2005/8/layout/gear1"/>
    <dgm:cxn modelId="{51F82C12-BE96-4B64-9AB3-0E18FDBF11B4}" type="presOf" srcId="{9E5765F2-AF2F-4768-86CF-3B70EAB5EEC3}" destId="{932FE9D9-73E7-4D0F-9070-FB166FB3098F}" srcOrd="0" destOrd="0" presId="urn:microsoft.com/office/officeart/2005/8/layout/gear1"/>
    <dgm:cxn modelId="{11AC5B78-32BB-46D4-98BD-5F5DD1E62743}" srcId="{CB7B843F-7AB5-4902-BE9B-05ACFA6FF747}" destId="{84A9EB0E-1775-4A78-83E3-90E08F08F65B}" srcOrd="2" destOrd="0" parTransId="{FF577C00-581B-4BB7-AF80-ACBAD1936CB7}" sibTransId="{9E5765F2-AF2F-4768-86CF-3B70EAB5EEC3}"/>
    <dgm:cxn modelId="{B26132AA-15B8-466C-9894-042E6570DFBE}" type="presOf" srcId="{CB7B843F-7AB5-4902-BE9B-05ACFA6FF747}" destId="{DC7EBA29-0446-461B-ADAA-1FCECD879B3B}" srcOrd="0" destOrd="0" presId="urn:microsoft.com/office/officeart/2005/8/layout/gear1"/>
    <dgm:cxn modelId="{BDA9BA9F-8939-45FD-B74C-F265F77BB9B1}" type="presOf" srcId="{19A8BD14-69D3-48E8-BEBD-E76C11E0D959}" destId="{5246B96A-4160-4C52-816F-933E62DB47DE}" srcOrd="0" destOrd="0" presId="urn:microsoft.com/office/officeart/2005/8/layout/gear1"/>
    <dgm:cxn modelId="{C93E963E-0BDB-4204-A8B0-7BA9EAA3E861}" type="presOf" srcId="{84A9EB0E-1775-4A78-83E3-90E08F08F65B}" destId="{6FE05680-B251-47EC-9FFD-09B7638EA12B}" srcOrd="0" destOrd="0" presId="urn:microsoft.com/office/officeart/2005/8/layout/gear1"/>
    <dgm:cxn modelId="{A80C2A56-61BB-428A-875F-FCE1921ED7C0}" type="presOf" srcId="{84A9EB0E-1775-4A78-83E3-90E08F08F65B}" destId="{EC9A2B98-21CA-4DD5-BBAA-31DC28C2A534}" srcOrd="2" destOrd="0" presId="urn:microsoft.com/office/officeart/2005/8/layout/gear1"/>
    <dgm:cxn modelId="{C0ACFD12-16BE-413C-AE11-525112C4E79A}" type="presOf" srcId="{57B25BE4-F09D-4E67-A4F9-DA0066EF919B}" destId="{470D5D77-EB1E-4FFB-B0E2-4F0CAFF231DF}" srcOrd="0" destOrd="0" presId="urn:microsoft.com/office/officeart/2005/8/layout/gear1"/>
    <dgm:cxn modelId="{C44083EF-0519-42AD-A7C6-C53533DC9723}" type="presOf" srcId="{B85E58D2-0FB8-4271-A16E-971D3B118F07}" destId="{14506D61-E0D3-43D5-A4A3-3EFBB14A2D6D}" srcOrd="1" destOrd="0" presId="urn:microsoft.com/office/officeart/2005/8/layout/gear1"/>
    <dgm:cxn modelId="{1B32C037-967F-4A7D-947E-BD75CC183CD4}" type="presOf" srcId="{57B25BE4-F09D-4E67-A4F9-DA0066EF919B}" destId="{CF7DCE91-7449-426A-9E2D-16CF20B2585F}" srcOrd="1" destOrd="0" presId="urn:microsoft.com/office/officeart/2005/8/layout/gear1"/>
    <dgm:cxn modelId="{7E950FC9-AE28-4766-907F-093377B7C032}" type="presParOf" srcId="{DC7EBA29-0446-461B-ADAA-1FCECD879B3B}" destId="{470D5D77-EB1E-4FFB-B0E2-4F0CAFF231DF}" srcOrd="0" destOrd="0" presId="urn:microsoft.com/office/officeart/2005/8/layout/gear1"/>
    <dgm:cxn modelId="{9267E89E-D852-4B9B-B302-F86AC8643315}" type="presParOf" srcId="{DC7EBA29-0446-461B-ADAA-1FCECD879B3B}" destId="{CF7DCE91-7449-426A-9E2D-16CF20B2585F}" srcOrd="1" destOrd="0" presId="urn:microsoft.com/office/officeart/2005/8/layout/gear1"/>
    <dgm:cxn modelId="{0C7DE980-353C-476D-A37C-AC65AF4F448B}" type="presParOf" srcId="{DC7EBA29-0446-461B-ADAA-1FCECD879B3B}" destId="{79C54F89-3826-40BA-B24E-C528FCC94289}" srcOrd="2" destOrd="0" presId="urn:microsoft.com/office/officeart/2005/8/layout/gear1"/>
    <dgm:cxn modelId="{17DB646E-2BE7-4B8A-84D7-55341EDD0CE2}" type="presParOf" srcId="{DC7EBA29-0446-461B-ADAA-1FCECD879B3B}" destId="{B4B2A505-3F75-465F-B705-486FC5F1C9B6}" srcOrd="3" destOrd="0" presId="urn:microsoft.com/office/officeart/2005/8/layout/gear1"/>
    <dgm:cxn modelId="{44DC28FE-54FF-4009-B93F-49E254BD7E41}" type="presParOf" srcId="{DC7EBA29-0446-461B-ADAA-1FCECD879B3B}" destId="{14506D61-E0D3-43D5-A4A3-3EFBB14A2D6D}" srcOrd="4" destOrd="0" presId="urn:microsoft.com/office/officeart/2005/8/layout/gear1"/>
    <dgm:cxn modelId="{F5BB4BE9-568A-49CB-B40B-ED1724D780FE}" type="presParOf" srcId="{DC7EBA29-0446-461B-ADAA-1FCECD879B3B}" destId="{E0A842E6-1806-497E-892A-6E5AAA0C915F}" srcOrd="5" destOrd="0" presId="urn:microsoft.com/office/officeart/2005/8/layout/gear1"/>
    <dgm:cxn modelId="{BE943BD1-8B18-4C6B-A43E-954AB4B63C0A}" type="presParOf" srcId="{DC7EBA29-0446-461B-ADAA-1FCECD879B3B}" destId="{6FE05680-B251-47EC-9FFD-09B7638EA12B}" srcOrd="6" destOrd="0" presId="urn:microsoft.com/office/officeart/2005/8/layout/gear1"/>
    <dgm:cxn modelId="{A6168E10-AB8C-4200-B80B-9247EE79EA94}" type="presParOf" srcId="{DC7EBA29-0446-461B-ADAA-1FCECD879B3B}" destId="{B761BD24-A342-434C-929B-B0D8B2029E7A}" srcOrd="7" destOrd="0" presId="urn:microsoft.com/office/officeart/2005/8/layout/gear1"/>
    <dgm:cxn modelId="{13EABF36-A539-481D-8DF1-218DEDBA203D}" type="presParOf" srcId="{DC7EBA29-0446-461B-ADAA-1FCECD879B3B}" destId="{EC9A2B98-21CA-4DD5-BBAA-31DC28C2A534}" srcOrd="8" destOrd="0" presId="urn:microsoft.com/office/officeart/2005/8/layout/gear1"/>
    <dgm:cxn modelId="{9CDC4F07-1927-4355-AE58-1EF380922FAB}" type="presParOf" srcId="{DC7EBA29-0446-461B-ADAA-1FCECD879B3B}" destId="{08EC76D2-F102-4A7E-BB29-22495628AFB9}" srcOrd="9" destOrd="0" presId="urn:microsoft.com/office/officeart/2005/8/layout/gear1"/>
    <dgm:cxn modelId="{E2BBA6C0-4210-48D7-86EE-073CADA793D0}" type="presParOf" srcId="{DC7EBA29-0446-461B-ADAA-1FCECD879B3B}" destId="{DCD57DFA-C7B0-4337-B1C2-07F18935B12E}" srcOrd="10" destOrd="0" presId="urn:microsoft.com/office/officeart/2005/8/layout/gear1"/>
    <dgm:cxn modelId="{422A5D53-7CC1-47C8-8A35-E8FCE839B358}" type="presParOf" srcId="{DC7EBA29-0446-461B-ADAA-1FCECD879B3B}" destId="{5246B96A-4160-4C52-816F-933E62DB47DE}" srcOrd="11" destOrd="0" presId="urn:microsoft.com/office/officeart/2005/8/layout/gear1"/>
    <dgm:cxn modelId="{7A74C690-644C-478C-BC5B-99612C0C8720}" type="presParOf" srcId="{DC7EBA29-0446-461B-ADAA-1FCECD879B3B}" destId="{932FE9D9-73E7-4D0F-9070-FB166FB3098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B28A0-8964-46B0-9D93-D61CFF0A2BFD}" type="doc">
      <dgm:prSet loTypeId="urn:microsoft.com/office/officeart/2005/8/layout/hList7" loCatId="list" qsTypeId="urn:microsoft.com/office/officeart/2005/8/quickstyle/simple1" qsCatId="simple" csTypeId="urn:microsoft.com/office/officeart/2005/8/colors/accent1_2" csCatId="accent1" phldr="1"/>
      <dgm:spPr/>
    </dgm:pt>
    <dgm:pt modelId="{ACD7FCFD-0ED1-40B2-BB2B-229D705C5E8E}">
      <dgm:prSet phldrT="[Text]"/>
      <dgm:spPr/>
      <dgm:t>
        <a:bodyPr/>
        <a:lstStyle/>
        <a:p>
          <a:r>
            <a:rPr lang="en-US" dirty="0"/>
            <a:t>Biodiversity</a:t>
          </a:r>
        </a:p>
      </dgm:t>
    </dgm:pt>
    <dgm:pt modelId="{AB717AAE-6E28-4918-8800-942F3C8EB0A3}" type="parTrans" cxnId="{B24332F1-A7DB-402C-9DA0-A01F8A71CE76}">
      <dgm:prSet/>
      <dgm:spPr/>
      <dgm:t>
        <a:bodyPr/>
        <a:lstStyle/>
        <a:p>
          <a:endParaRPr lang="en-US"/>
        </a:p>
      </dgm:t>
    </dgm:pt>
    <dgm:pt modelId="{3B413291-D64E-429D-8BA8-1F10D02735D2}" type="sibTrans" cxnId="{B24332F1-A7DB-402C-9DA0-A01F8A71CE76}">
      <dgm:prSet/>
      <dgm:spPr/>
      <dgm:t>
        <a:bodyPr/>
        <a:lstStyle/>
        <a:p>
          <a:endParaRPr lang="en-US"/>
        </a:p>
      </dgm:t>
    </dgm:pt>
    <dgm:pt modelId="{FE2B162A-2FC6-4D89-8C72-10E1025A3366}">
      <dgm:prSet phldrT="[Text]"/>
      <dgm:spPr/>
      <dgm:t>
        <a:bodyPr/>
        <a:lstStyle/>
        <a:p>
          <a:r>
            <a:rPr lang="en-US" dirty="0" err="1"/>
            <a:t>Bibliodiversity</a:t>
          </a:r>
          <a:endParaRPr lang="en-US" dirty="0"/>
        </a:p>
      </dgm:t>
    </dgm:pt>
    <dgm:pt modelId="{8CC13E95-29C5-4EF4-9A9C-F5AA41DD1122}" type="parTrans" cxnId="{45467715-67E5-451B-9401-0A6679486D44}">
      <dgm:prSet/>
      <dgm:spPr/>
      <dgm:t>
        <a:bodyPr/>
        <a:lstStyle/>
        <a:p>
          <a:endParaRPr lang="en-US"/>
        </a:p>
      </dgm:t>
    </dgm:pt>
    <dgm:pt modelId="{00DF0CF3-5E53-4601-83E9-42499011E88C}" type="sibTrans" cxnId="{45467715-67E5-451B-9401-0A6679486D44}">
      <dgm:prSet/>
      <dgm:spPr/>
      <dgm:t>
        <a:bodyPr/>
        <a:lstStyle/>
        <a:p>
          <a:endParaRPr lang="en-US"/>
        </a:p>
      </dgm:t>
    </dgm:pt>
    <dgm:pt modelId="{CDBB884E-3573-4E63-8964-4E22D2D01889}">
      <dgm:prSet phldrT="[Text]"/>
      <dgm:spPr/>
      <dgm:t>
        <a:bodyPr/>
        <a:lstStyle/>
        <a:p>
          <a:r>
            <a:rPr lang="en-US" dirty="0"/>
            <a:t>Multiversity</a:t>
          </a:r>
        </a:p>
      </dgm:t>
    </dgm:pt>
    <dgm:pt modelId="{97490134-135F-4834-92C6-A83F7514F517}" type="parTrans" cxnId="{18C32717-88C3-44AF-88D7-C46CDA6BA93F}">
      <dgm:prSet/>
      <dgm:spPr/>
      <dgm:t>
        <a:bodyPr/>
        <a:lstStyle/>
        <a:p>
          <a:endParaRPr lang="en-US"/>
        </a:p>
      </dgm:t>
    </dgm:pt>
    <dgm:pt modelId="{1E6CA7F0-AB13-4109-A6B6-8707B66F329E}" type="sibTrans" cxnId="{18C32717-88C3-44AF-88D7-C46CDA6BA93F}">
      <dgm:prSet/>
      <dgm:spPr/>
      <dgm:t>
        <a:bodyPr/>
        <a:lstStyle/>
        <a:p>
          <a:endParaRPr lang="en-US"/>
        </a:p>
      </dgm:t>
    </dgm:pt>
    <dgm:pt modelId="{9DD24606-D004-4B30-9C68-D7C81CE422A6}" type="pres">
      <dgm:prSet presAssocID="{120B28A0-8964-46B0-9D93-D61CFF0A2BFD}" presName="Name0" presStyleCnt="0">
        <dgm:presLayoutVars>
          <dgm:dir/>
          <dgm:resizeHandles val="exact"/>
        </dgm:presLayoutVars>
      </dgm:prSet>
      <dgm:spPr/>
    </dgm:pt>
    <dgm:pt modelId="{A65C3C19-5386-4506-A970-7B4E49404749}" type="pres">
      <dgm:prSet presAssocID="{120B28A0-8964-46B0-9D93-D61CFF0A2BFD}" presName="fgShape" presStyleLbl="fgShp" presStyleIdx="0" presStyleCnt="1"/>
      <dgm:spPr/>
    </dgm:pt>
    <dgm:pt modelId="{B7121105-477A-46F7-9A24-733E32E5CA66}" type="pres">
      <dgm:prSet presAssocID="{120B28A0-8964-46B0-9D93-D61CFF0A2BFD}" presName="linComp" presStyleCnt="0"/>
      <dgm:spPr/>
    </dgm:pt>
    <dgm:pt modelId="{AF1102AE-39B6-4684-925A-41E6BAEFA379}" type="pres">
      <dgm:prSet presAssocID="{ACD7FCFD-0ED1-40B2-BB2B-229D705C5E8E}" presName="compNode" presStyleCnt="0"/>
      <dgm:spPr/>
    </dgm:pt>
    <dgm:pt modelId="{6843C203-3E03-4EDB-AD2A-D53D9886FF87}" type="pres">
      <dgm:prSet presAssocID="{ACD7FCFD-0ED1-40B2-BB2B-229D705C5E8E}" presName="bkgdShape" presStyleLbl="node1" presStyleIdx="0" presStyleCnt="3"/>
      <dgm:spPr/>
    </dgm:pt>
    <dgm:pt modelId="{E8E208AE-72C1-47C5-8D43-9710BB540072}" type="pres">
      <dgm:prSet presAssocID="{ACD7FCFD-0ED1-40B2-BB2B-229D705C5E8E}" presName="nodeTx" presStyleLbl="node1" presStyleIdx="0" presStyleCnt="3">
        <dgm:presLayoutVars>
          <dgm:bulletEnabled val="1"/>
        </dgm:presLayoutVars>
      </dgm:prSet>
      <dgm:spPr/>
    </dgm:pt>
    <dgm:pt modelId="{CE445715-21BB-4B26-8128-33C036F8EDBC}" type="pres">
      <dgm:prSet presAssocID="{ACD7FCFD-0ED1-40B2-BB2B-229D705C5E8E}" presName="invisiNode" presStyleLbl="node1" presStyleIdx="0" presStyleCnt="3"/>
      <dgm:spPr/>
    </dgm:pt>
    <dgm:pt modelId="{C4CEBE4D-7133-433E-89ED-65D701326EF7}" type="pres">
      <dgm:prSet presAssocID="{ACD7FCFD-0ED1-40B2-BB2B-229D705C5E8E}" presName="imagNode" presStyleLbl="fgImgPlace1" presStyleIdx="0" presStyleCnt="3" custScaleX="151423" custScaleY="144244" custLinFactNeighborY="7170"/>
      <dgm:spPr>
        <a:blipFill rotWithShape="1">
          <a:blip xmlns:r="http://schemas.openxmlformats.org/officeDocument/2006/relationships" r:embed="rId1"/>
          <a:stretch>
            <a:fillRect/>
          </a:stretch>
        </a:blipFill>
      </dgm:spPr>
    </dgm:pt>
    <dgm:pt modelId="{558125D1-BB1B-4D4C-A1A5-3DD8C06B0EA3}" type="pres">
      <dgm:prSet presAssocID="{3B413291-D64E-429D-8BA8-1F10D02735D2}" presName="sibTrans" presStyleLbl="sibTrans2D1" presStyleIdx="0" presStyleCnt="0"/>
      <dgm:spPr/>
    </dgm:pt>
    <dgm:pt modelId="{F7B81DB4-63D3-4F68-ADB1-6C6A38F92E71}" type="pres">
      <dgm:prSet presAssocID="{FE2B162A-2FC6-4D89-8C72-10E1025A3366}" presName="compNode" presStyleCnt="0"/>
      <dgm:spPr/>
    </dgm:pt>
    <dgm:pt modelId="{C7F56A90-74C1-45AF-94CC-1B5D516D8A10}" type="pres">
      <dgm:prSet presAssocID="{FE2B162A-2FC6-4D89-8C72-10E1025A3366}" presName="bkgdShape" presStyleLbl="node1" presStyleIdx="1" presStyleCnt="3"/>
      <dgm:spPr/>
    </dgm:pt>
    <dgm:pt modelId="{34CB0597-D4EC-40CC-93E0-8B844428D471}" type="pres">
      <dgm:prSet presAssocID="{FE2B162A-2FC6-4D89-8C72-10E1025A3366}" presName="nodeTx" presStyleLbl="node1" presStyleIdx="1" presStyleCnt="3">
        <dgm:presLayoutVars>
          <dgm:bulletEnabled val="1"/>
        </dgm:presLayoutVars>
      </dgm:prSet>
      <dgm:spPr/>
    </dgm:pt>
    <dgm:pt modelId="{C80AC292-BB8C-45C2-8E22-E4CED353BF38}" type="pres">
      <dgm:prSet presAssocID="{FE2B162A-2FC6-4D89-8C72-10E1025A3366}" presName="invisiNode" presStyleLbl="node1" presStyleIdx="1" presStyleCnt="3"/>
      <dgm:spPr/>
    </dgm:pt>
    <dgm:pt modelId="{FFF754A1-3A69-4429-B98D-1562ACA2B2E4}" type="pres">
      <dgm:prSet presAssocID="{FE2B162A-2FC6-4D89-8C72-10E1025A3366}" presName="imagNode" presStyleLbl="fgImgPlace1" presStyleIdx="1" presStyleCnt="3" custScaleX="146147" custScaleY="125281"/>
      <dgm:spPr>
        <a:blipFill rotWithShape="1">
          <a:blip xmlns:r="http://schemas.openxmlformats.org/officeDocument/2006/relationships" r:embed="rId2"/>
          <a:stretch>
            <a:fillRect/>
          </a:stretch>
        </a:blipFill>
      </dgm:spPr>
    </dgm:pt>
    <dgm:pt modelId="{F6EA0071-268E-4BB0-BC56-ADB675D6B8EE}" type="pres">
      <dgm:prSet presAssocID="{00DF0CF3-5E53-4601-83E9-42499011E88C}" presName="sibTrans" presStyleLbl="sibTrans2D1" presStyleIdx="0" presStyleCnt="0"/>
      <dgm:spPr/>
    </dgm:pt>
    <dgm:pt modelId="{BF5B129C-64C7-4DA2-A6BB-406965DE8F96}" type="pres">
      <dgm:prSet presAssocID="{CDBB884E-3573-4E63-8964-4E22D2D01889}" presName="compNode" presStyleCnt="0"/>
      <dgm:spPr/>
    </dgm:pt>
    <dgm:pt modelId="{2CC72F67-79D4-453F-B511-94AD07998452}" type="pres">
      <dgm:prSet presAssocID="{CDBB884E-3573-4E63-8964-4E22D2D01889}" presName="bkgdShape" presStyleLbl="node1" presStyleIdx="2" presStyleCnt="3"/>
      <dgm:spPr/>
    </dgm:pt>
    <dgm:pt modelId="{131E934C-B7A8-4003-8746-B7C361A82585}" type="pres">
      <dgm:prSet presAssocID="{CDBB884E-3573-4E63-8964-4E22D2D01889}" presName="nodeTx" presStyleLbl="node1" presStyleIdx="2" presStyleCnt="3">
        <dgm:presLayoutVars>
          <dgm:bulletEnabled val="1"/>
        </dgm:presLayoutVars>
      </dgm:prSet>
      <dgm:spPr/>
    </dgm:pt>
    <dgm:pt modelId="{809E9375-FA03-43B8-95DF-36F82D50F299}" type="pres">
      <dgm:prSet presAssocID="{CDBB884E-3573-4E63-8964-4E22D2D01889}" presName="invisiNode" presStyleLbl="node1" presStyleIdx="2" presStyleCnt="3"/>
      <dgm:spPr/>
    </dgm:pt>
    <dgm:pt modelId="{A861F77D-A87C-42D0-81E0-B38EEBF9AB48}" type="pres">
      <dgm:prSet presAssocID="{CDBB884E-3573-4E63-8964-4E22D2D01889}" presName="imagNode" presStyleLbl="fgImgPlace1" presStyleIdx="2" presStyleCnt="3" custScaleX="150113" custScaleY="134987"/>
      <dgm:spPr>
        <a:blipFill rotWithShape="1">
          <a:blip xmlns:r="http://schemas.openxmlformats.org/officeDocument/2006/relationships" r:embed="rId3"/>
          <a:stretch>
            <a:fillRect/>
          </a:stretch>
        </a:blipFill>
      </dgm:spPr>
    </dgm:pt>
  </dgm:ptLst>
  <dgm:cxnLst>
    <dgm:cxn modelId="{DF5FA96D-585E-440F-8DBE-E0FEA868A96A}" type="presOf" srcId="{FE2B162A-2FC6-4D89-8C72-10E1025A3366}" destId="{C7F56A90-74C1-45AF-94CC-1B5D516D8A10}" srcOrd="0" destOrd="0" presId="urn:microsoft.com/office/officeart/2005/8/layout/hList7"/>
    <dgm:cxn modelId="{1CD1111B-70DC-4876-A348-37AAC16948DC}" type="presOf" srcId="{120B28A0-8964-46B0-9D93-D61CFF0A2BFD}" destId="{9DD24606-D004-4B30-9C68-D7C81CE422A6}" srcOrd="0" destOrd="0" presId="urn:microsoft.com/office/officeart/2005/8/layout/hList7"/>
    <dgm:cxn modelId="{797D01AC-4C5D-4569-872F-3FF1EE0BB974}" type="presOf" srcId="{ACD7FCFD-0ED1-40B2-BB2B-229D705C5E8E}" destId="{E8E208AE-72C1-47C5-8D43-9710BB540072}" srcOrd="1" destOrd="0" presId="urn:microsoft.com/office/officeart/2005/8/layout/hList7"/>
    <dgm:cxn modelId="{2A7FC1DA-84C0-4F90-AF08-16ACE4CE25CB}" type="presOf" srcId="{00DF0CF3-5E53-4601-83E9-42499011E88C}" destId="{F6EA0071-268E-4BB0-BC56-ADB675D6B8EE}" srcOrd="0" destOrd="0" presId="urn:microsoft.com/office/officeart/2005/8/layout/hList7"/>
    <dgm:cxn modelId="{DA461B69-BC47-478D-B59E-380AB37245AA}" type="presOf" srcId="{CDBB884E-3573-4E63-8964-4E22D2D01889}" destId="{2CC72F67-79D4-453F-B511-94AD07998452}" srcOrd="0" destOrd="0" presId="urn:microsoft.com/office/officeart/2005/8/layout/hList7"/>
    <dgm:cxn modelId="{B24332F1-A7DB-402C-9DA0-A01F8A71CE76}" srcId="{120B28A0-8964-46B0-9D93-D61CFF0A2BFD}" destId="{ACD7FCFD-0ED1-40B2-BB2B-229D705C5E8E}" srcOrd="0" destOrd="0" parTransId="{AB717AAE-6E28-4918-8800-942F3C8EB0A3}" sibTransId="{3B413291-D64E-429D-8BA8-1F10D02735D2}"/>
    <dgm:cxn modelId="{18C32717-88C3-44AF-88D7-C46CDA6BA93F}" srcId="{120B28A0-8964-46B0-9D93-D61CFF0A2BFD}" destId="{CDBB884E-3573-4E63-8964-4E22D2D01889}" srcOrd="2" destOrd="0" parTransId="{97490134-135F-4834-92C6-A83F7514F517}" sibTransId="{1E6CA7F0-AB13-4109-A6B6-8707B66F329E}"/>
    <dgm:cxn modelId="{A7073ECE-E193-4171-990F-0D657B6DC990}" type="presOf" srcId="{3B413291-D64E-429D-8BA8-1F10D02735D2}" destId="{558125D1-BB1B-4D4C-A1A5-3DD8C06B0EA3}" srcOrd="0" destOrd="0" presId="urn:microsoft.com/office/officeart/2005/8/layout/hList7"/>
    <dgm:cxn modelId="{45467715-67E5-451B-9401-0A6679486D44}" srcId="{120B28A0-8964-46B0-9D93-D61CFF0A2BFD}" destId="{FE2B162A-2FC6-4D89-8C72-10E1025A3366}" srcOrd="1" destOrd="0" parTransId="{8CC13E95-29C5-4EF4-9A9C-F5AA41DD1122}" sibTransId="{00DF0CF3-5E53-4601-83E9-42499011E88C}"/>
    <dgm:cxn modelId="{519F51F9-E4FF-472C-98E8-4AA83333191D}" type="presOf" srcId="{FE2B162A-2FC6-4D89-8C72-10E1025A3366}" destId="{34CB0597-D4EC-40CC-93E0-8B844428D471}" srcOrd="1" destOrd="0" presId="urn:microsoft.com/office/officeart/2005/8/layout/hList7"/>
    <dgm:cxn modelId="{B1154683-238A-4329-989F-5B23AF246726}" type="presOf" srcId="{CDBB884E-3573-4E63-8964-4E22D2D01889}" destId="{131E934C-B7A8-4003-8746-B7C361A82585}" srcOrd="1" destOrd="0" presId="urn:microsoft.com/office/officeart/2005/8/layout/hList7"/>
    <dgm:cxn modelId="{0B9C56BC-7DD8-4009-9C31-7582F22F92C0}" type="presOf" srcId="{ACD7FCFD-0ED1-40B2-BB2B-229D705C5E8E}" destId="{6843C203-3E03-4EDB-AD2A-D53D9886FF87}" srcOrd="0" destOrd="0" presId="urn:microsoft.com/office/officeart/2005/8/layout/hList7"/>
    <dgm:cxn modelId="{DE4C90C0-585C-4001-92E5-F7161F96652F}" type="presParOf" srcId="{9DD24606-D004-4B30-9C68-D7C81CE422A6}" destId="{A65C3C19-5386-4506-A970-7B4E49404749}" srcOrd="0" destOrd="0" presId="urn:microsoft.com/office/officeart/2005/8/layout/hList7"/>
    <dgm:cxn modelId="{CA6575EA-1470-4205-BE96-F73E9A472DF3}" type="presParOf" srcId="{9DD24606-D004-4B30-9C68-D7C81CE422A6}" destId="{B7121105-477A-46F7-9A24-733E32E5CA66}" srcOrd="1" destOrd="0" presId="urn:microsoft.com/office/officeart/2005/8/layout/hList7"/>
    <dgm:cxn modelId="{2315EF7D-4F1A-4F9C-8217-19552DDF4396}" type="presParOf" srcId="{B7121105-477A-46F7-9A24-733E32E5CA66}" destId="{AF1102AE-39B6-4684-925A-41E6BAEFA379}" srcOrd="0" destOrd="0" presId="urn:microsoft.com/office/officeart/2005/8/layout/hList7"/>
    <dgm:cxn modelId="{6C48BF0D-2F5D-49CE-8928-AEF324532ADC}" type="presParOf" srcId="{AF1102AE-39B6-4684-925A-41E6BAEFA379}" destId="{6843C203-3E03-4EDB-AD2A-D53D9886FF87}" srcOrd="0" destOrd="0" presId="urn:microsoft.com/office/officeart/2005/8/layout/hList7"/>
    <dgm:cxn modelId="{5561794D-8BE5-4997-9207-DF343E7C7F23}" type="presParOf" srcId="{AF1102AE-39B6-4684-925A-41E6BAEFA379}" destId="{E8E208AE-72C1-47C5-8D43-9710BB540072}" srcOrd="1" destOrd="0" presId="urn:microsoft.com/office/officeart/2005/8/layout/hList7"/>
    <dgm:cxn modelId="{5B915031-E983-41CD-A9E6-9D1F0883B020}" type="presParOf" srcId="{AF1102AE-39B6-4684-925A-41E6BAEFA379}" destId="{CE445715-21BB-4B26-8128-33C036F8EDBC}" srcOrd="2" destOrd="0" presId="urn:microsoft.com/office/officeart/2005/8/layout/hList7"/>
    <dgm:cxn modelId="{A334C6CB-E6B0-483E-BAD9-43C31C91A786}" type="presParOf" srcId="{AF1102AE-39B6-4684-925A-41E6BAEFA379}" destId="{C4CEBE4D-7133-433E-89ED-65D701326EF7}" srcOrd="3" destOrd="0" presId="urn:microsoft.com/office/officeart/2005/8/layout/hList7"/>
    <dgm:cxn modelId="{EE9603DC-D8B4-4AE6-82B9-14D966F7E53F}" type="presParOf" srcId="{B7121105-477A-46F7-9A24-733E32E5CA66}" destId="{558125D1-BB1B-4D4C-A1A5-3DD8C06B0EA3}" srcOrd="1" destOrd="0" presId="urn:microsoft.com/office/officeart/2005/8/layout/hList7"/>
    <dgm:cxn modelId="{AA640FAB-B92A-484A-A7C6-6A60F8F06E9B}" type="presParOf" srcId="{B7121105-477A-46F7-9A24-733E32E5CA66}" destId="{F7B81DB4-63D3-4F68-ADB1-6C6A38F92E71}" srcOrd="2" destOrd="0" presId="urn:microsoft.com/office/officeart/2005/8/layout/hList7"/>
    <dgm:cxn modelId="{D0E4070D-85AE-48AC-A7C2-52D1C1EEC0FC}" type="presParOf" srcId="{F7B81DB4-63D3-4F68-ADB1-6C6A38F92E71}" destId="{C7F56A90-74C1-45AF-94CC-1B5D516D8A10}" srcOrd="0" destOrd="0" presId="urn:microsoft.com/office/officeart/2005/8/layout/hList7"/>
    <dgm:cxn modelId="{AD2BD297-EB0C-44F8-8AB4-61ABE673ECC0}" type="presParOf" srcId="{F7B81DB4-63D3-4F68-ADB1-6C6A38F92E71}" destId="{34CB0597-D4EC-40CC-93E0-8B844428D471}" srcOrd="1" destOrd="0" presId="urn:microsoft.com/office/officeart/2005/8/layout/hList7"/>
    <dgm:cxn modelId="{3D420761-E903-4036-9B62-53FF2D2526AD}" type="presParOf" srcId="{F7B81DB4-63D3-4F68-ADB1-6C6A38F92E71}" destId="{C80AC292-BB8C-45C2-8E22-E4CED353BF38}" srcOrd="2" destOrd="0" presId="urn:microsoft.com/office/officeart/2005/8/layout/hList7"/>
    <dgm:cxn modelId="{6B84F8C2-5D02-4242-B75D-04587F7B87BA}" type="presParOf" srcId="{F7B81DB4-63D3-4F68-ADB1-6C6A38F92E71}" destId="{FFF754A1-3A69-4429-B98D-1562ACA2B2E4}" srcOrd="3" destOrd="0" presId="urn:microsoft.com/office/officeart/2005/8/layout/hList7"/>
    <dgm:cxn modelId="{FF1FBD63-15A5-4B1A-8A09-41CA33FD7540}" type="presParOf" srcId="{B7121105-477A-46F7-9A24-733E32E5CA66}" destId="{F6EA0071-268E-4BB0-BC56-ADB675D6B8EE}" srcOrd="3" destOrd="0" presId="urn:microsoft.com/office/officeart/2005/8/layout/hList7"/>
    <dgm:cxn modelId="{C201EE6B-1134-4BD6-85DF-D999FFD3179A}" type="presParOf" srcId="{B7121105-477A-46F7-9A24-733E32E5CA66}" destId="{BF5B129C-64C7-4DA2-A6BB-406965DE8F96}" srcOrd="4" destOrd="0" presId="urn:microsoft.com/office/officeart/2005/8/layout/hList7"/>
    <dgm:cxn modelId="{8DB8443B-E2D7-4009-8683-E9A7F4EAC59D}" type="presParOf" srcId="{BF5B129C-64C7-4DA2-A6BB-406965DE8F96}" destId="{2CC72F67-79D4-453F-B511-94AD07998452}" srcOrd="0" destOrd="0" presId="urn:microsoft.com/office/officeart/2005/8/layout/hList7"/>
    <dgm:cxn modelId="{74111A76-C852-478B-9AAE-CF2A3596843D}" type="presParOf" srcId="{BF5B129C-64C7-4DA2-A6BB-406965DE8F96}" destId="{131E934C-B7A8-4003-8746-B7C361A82585}" srcOrd="1" destOrd="0" presId="urn:microsoft.com/office/officeart/2005/8/layout/hList7"/>
    <dgm:cxn modelId="{918A28DD-97D7-4779-BCB2-7B4972775AAD}" type="presParOf" srcId="{BF5B129C-64C7-4DA2-A6BB-406965DE8F96}" destId="{809E9375-FA03-43B8-95DF-36F82D50F299}" srcOrd="2" destOrd="0" presId="urn:microsoft.com/office/officeart/2005/8/layout/hList7"/>
    <dgm:cxn modelId="{2957CCC2-AFA8-4716-92BB-AEB5F07233DF}" type="presParOf" srcId="{BF5B129C-64C7-4DA2-A6BB-406965DE8F96}" destId="{A861F77D-A87C-42D0-81E0-B38EEBF9AB4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D5D77-EB1E-4FFB-B0E2-4F0CAFF231DF}">
      <dsp:nvSpPr>
        <dsp:cNvPr id="0" name=""/>
        <dsp:cNvSpPr/>
      </dsp:nvSpPr>
      <dsp:spPr>
        <a:xfrm>
          <a:off x="4680020" y="1701022"/>
          <a:ext cx="2255879" cy="2244915"/>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Bibliodiversity</a:t>
          </a:r>
          <a:endParaRPr lang="en-US" sz="1600" kern="1200" dirty="0"/>
        </a:p>
      </dsp:txBody>
      <dsp:txXfrm>
        <a:off x="5132733" y="2226883"/>
        <a:ext cx="1350453" cy="1153932"/>
      </dsp:txXfrm>
    </dsp:sp>
    <dsp:sp modelId="{B4B2A505-3F75-465F-B705-486FC5F1C9B6}">
      <dsp:nvSpPr>
        <dsp:cNvPr id="0" name=""/>
        <dsp:cNvSpPr/>
      </dsp:nvSpPr>
      <dsp:spPr>
        <a:xfrm>
          <a:off x="3411657" y="1234138"/>
          <a:ext cx="1692409" cy="1569720"/>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Biodiversity</a:t>
          </a:r>
        </a:p>
      </dsp:txBody>
      <dsp:txXfrm>
        <a:off x="3824673" y="1631708"/>
        <a:ext cx="866377" cy="774580"/>
      </dsp:txXfrm>
    </dsp:sp>
    <dsp:sp modelId="{6FE05680-B251-47EC-9FFD-09B7638EA12B}">
      <dsp:nvSpPr>
        <dsp:cNvPr id="0" name=""/>
        <dsp:cNvSpPr/>
      </dsp:nvSpPr>
      <dsp:spPr>
        <a:xfrm rot="20700000">
          <a:off x="4268702" y="191428"/>
          <a:ext cx="1838336" cy="1457531"/>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Multiversity</a:t>
          </a:r>
        </a:p>
      </dsp:txBody>
      <dsp:txXfrm rot="-20700000">
        <a:off x="4694489" y="488521"/>
        <a:ext cx="986761" cy="863346"/>
      </dsp:txXfrm>
    </dsp:sp>
    <dsp:sp modelId="{DCD57DFA-C7B0-4337-B1C2-07F18935B12E}">
      <dsp:nvSpPr>
        <dsp:cNvPr id="0" name=""/>
        <dsp:cNvSpPr/>
      </dsp:nvSpPr>
      <dsp:spPr>
        <a:xfrm>
          <a:off x="4559876" y="1491715"/>
          <a:ext cx="2762707" cy="2762707"/>
        </a:xfrm>
        <a:prstGeom prst="circularArrow">
          <a:avLst>
            <a:gd name="adj1" fmla="val 4688"/>
            <a:gd name="adj2" fmla="val 299029"/>
            <a:gd name="adj3" fmla="val 2509491"/>
            <a:gd name="adj4" fmla="val 15875731"/>
            <a:gd name="adj5" fmla="val 5469"/>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5246B96A-4160-4C52-816F-933E62DB47DE}">
      <dsp:nvSpPr>
        <dsp:cNvPr id="0" name=""/>
        <dsp:cNvSpPr/>
      </dsp:nvSpPr>
      <dsp:spPr>
        <a:xfrm>
          <a:off x="3195007" y="887977"/>
          <a:ext cx="2007279" cy="2007279"/>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32FE9D9-73E7-4D0F-9070-FB166FB3098F}">
      <dsp:nvSpPr>
        <dsp:cNvPr id="0" name=""/>
        <dsp:cNvSpPr/>
      </dsp:nvSpPr>
      <dsp:spPr>
        <a:xfrm>
          <a:off x="3996448" y="-184530"/>
          <a:ext cx="2164251" cy="2164251"/>
        </a:xfrm>
        <a:prstGeom prst="circularArrow">
          <a:avLst>
            <a:gd name="adj1" fmla="val 5984"/>
            <a:gd name="adj2" fmla="val 394124"/>
            <a:gd name="adj3" fmla="val 13313824"/>
            <a:gd name="adj4" fmla="val 10508221"/>
            <a:gd name="adj5" fmla="val 6981"/>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C203-3E03-4EDB-AD2A-D53D9886FF87}">
      <dsp:nvSpPr>
        <dsp:cNvPr id="0" name=""/>
        <dsp:cNvSpPr/>
      </dsp:nvSpPr>
      <dsp:spPr>
        <a:xfrm>
          <a:off x="1820" y="27259"/>
          <a:ext cx="2831926" cy="39893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Biodiversity</a:t>
          </a:r>
        </a:p>
      </dsp:txBody>
      <dsp:txXfrm>
        <a:off x="1820" y="1623014"/>
        <a:ext cx="2831926" cy="1595754"/>
      </dsp:txXfrm>
    </dsp:sp>
    <dsp:sp modelId="{C4CEBE4D-7133-433E-89ED-65D701326EF7}">
      <dsp:nvSpPr>
        <dsp:cNvPr id="0" name=""/>
        <dsp:cNvSpPr/>
      </dsp:nvSpPr>
      <dsp:spPr>
        <a:xfrm>
          <a:off x="411982" y="67991"/>
          <a:ext cx="2011602" cy="191623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56A90-74C1-45AF-94CC-1B5D516D8A10}">
      <dsp:nvSpPr>
        <dsp:cNvPr id="0" name=""/>
        <dsp:cNvSpPr/>
      </dsp:nvSpPr>
      <dsp:spPr>
        <a:xfrm>
          <a:off x="2918705" y="0"/>
          <a:ext cx="2831926" cy="39893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err="1"/>
            <a:t>Bibliodiversity</a:t>
          </a:r>
          <a:endParaRPr lang="en-US" sz="2900" kern="1200" dirty="0"/>
        </a:p>
      </dsp:txBody>
      <dsp:txXfrm>
        <a:off x="2918705" y="1595754"/>
        <a:ext cx="2831926" cy="1595754"/>
      </dsp:txXfrm>
    </dsp:sp>
    <dsp:sp modelId="{FFF754A1-3A69-4429-B98D-1562ACA2B2E4}">
      <dsp:nvSpPr>
        <dsp:cNvPr id="0" name=""/>
        <dsp:cNvSpPr/>
      </dsp:nvSpPr>
      <dsp:spPr>
        <a:xfrm>
          <a:off x="3363911" y="71438"/>
          <a:ext cx="1941513" cy="1664315"/>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72F67-79D4-453F-B511-94AD07998452}">
      <dsp:nvSpPr>
        <dsp:cNvPr id="0" name=""/>
        <dsp:cNvSpPr/>
      </dsp:nvSpPr>
      <dsp:spPr>
        <a:xfrm>
          <a:off x="5835589" y="0"/>
          <a:ext cx="2831926" cy="39893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Multiversity</a:t>
          </a:r>
        </a:p>
      </dsp:txBody>
      <dsp:txXfrm>
        <a:off x="5835589" y="1595754"/>
        <a:ext cx="2831926" cy="1595754"/>
      </dsp:txXfrm>
    </dsp:sp>
    <dsp:sp modelId="{A861F77D-A87C-42D0-81E0-B38EEBF9AB48}">
      <dsp:nvSpPr>
        <dsp:cNvPr id="0" name=""/>
        <dsp:cNvSpPr/>
      </dsp:nvSpPr>
      <dsp:spPr>
        <a:xfrm>
          <a:off x="6254453" y="6968"/>
          <a:ext cx="1994199" cy="1793256"/>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C3C19-5386-4506-A970-7B4E49404749}">
      <dsp:nvSpPr>
        <dsp:cNvPr id="0" name=""/>
        <dsp:cNvSpPr/>
      </dsp:nvSpPr>
      <dsp:spPr>
        <a:xfrm>
          <a:off x="346773" y="3191509"/>
          <a:ext cx="7975790" cy="598408"/>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osworldhistory.pbworks.com/w/page/9468599/Lesson%202-01%20-%20The%20Printing%20Pr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Bibliodiversity</a:t>
            </a:r>
            <a:endParaRPr lang="en-GB" dirty="0"/>
          </a:p>
        </p:txBody>
      </p:sp>
      <p:sp>
        <p:nvSpPr>
          <p:cNvPr id="3" name="Subtitle 2"/>
          <p:cNvSpPr>
            <a:spLocks noGrp="1"/>
          </p:cNvSpPr>
          <p:nvPr>
            <p:ph type="subTitle" idx="1"/>
          </p:nvPr>
        </p:nvSpPr>
        <p:spPr/>
        <p:txBody>
          <a:bodyPr/>
          <a:lstStyle/>
          <a:p>
            <a:r>
              <a:rPr lang="en-GB" dirty="0"/>
              <a:t>Consuelo Rivera-Fuentes</a:t>
            </a:r>
          </a:p>
          <a:p>
            <a:r>
              <a:rPr lang="en-GB" dirty="0"/>
              <a:t>The Publishing Profession (7PU500)</a:t>
            </a:r>
          </a:p>
        </p:txBody>
      </p:sp>
    </p:spTree>
    <p:extLst>
      <p:ext uri="{BB962C8B-B14F-4D97-AF65-F5344CB8AC3E}">
        <p14:creationId xmlns:p14="http://schemas.microsoft.com/office/powerpoint/2010/main" val="351270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2" y="54428"/>
            <a:ext cx="6790266" cy="870857"/>
          </a:xfrm>
        </p:spPr>
        <p:txBody>
          <a:bodyPr/>
          <a:lstStyle/>
          <a:p>
            <a:r>
              <a:rPr lang="en-GB" dirty="0" err="1"/>
              <a:t>Sausan</a:t>
            </a:r>
            <a:r>
              <a:rPr lang="en-GB" dirty="0"/>
              <a:t> Hawthorne’s Conclusion</a:t>
            </a:r>
          </a:p>
        </p:txBody>
      </p:sp>
      <p:pic>
        <p:nvPicPr>
          <p:cNvPr id="4" name="Content Placeholder 3"/>
          <p:cNvPicPr>
            <a:picLocks noGrp="1" noChangeAspect="1"/>
          </p:cNvPicPr>
          <p:nvPr>
            <p:ph idx="1"/>
          </p:nvPr>
        </p:nvPicPr>
        <p:blipFill>
          <a:blip r:embed="rId2"/>
          <a:stretch>
            <a:fillRect/>
          </a:stretch>
        </p:blipFill>
        <p:spPr>
          <a:xfrm>
            <a:off x="928687" y="1029975"/>
            <a:ext cx="8095569" cy="5707376"/>
          </a:xfrm>
          <a:prstGeom prst="rect">
            <a:avLst/>
          </a:prstGeom>
        </p:spPr>
      </p:pic>
    </p:spTree>
    <p:extLst>
      <p:ext uri="{BB962C8B-B14F-4D97-AF65-F5344CB8AC3E}">
        <p14:creationId xmlns:p14="http://schemas.microsoft.com/office/powerpoint/2010/main" val="125487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3" y="0"/>
            <a:ext cx="5124751" cy="696686"/>
          </a:xfrm>
        </p:spPr>
        <p:txBody>
          <a:bodyPr/>
          <a:lstStyle/>
          <a:p>
            <a:r>
              <a:rPr lang="en-GB" dirty="0"/>
              <a:t>My Conclusion</a:t>
            </a:r>
          </a:p>
        </p:txBody>
      </p:sp>
      <p:sp>
        <p:nvSpPr>
          <p:cNvPr id="3" name="Content Placeholder 2"/>
          <p:cNvSpPr>
            <a:spLocks noGrp="1"/>
          </p:cNvSpPr>
          <p:nvPr>
            <p:ph idx="1"/>
          </p:nvPr>
        </p:nvSpPr>
        <p:spPr>
          <a:xfrm>
            <a:off x="185057" y="696686"/>
            <a:ext cx="9481457" cy="5399313"/>
          </a:xfrm>
        </p:spPr>
        <p:txBody>
          <a:bodyPr>
            <a:normAutofit fontScale="92500"/>
          </a:bodyPr>
          <a:lstStyle/>
          <a:p>
            <a:pPr>
              <a:lnSpc>
                <a:spcPct val="150000"/>
              </a:lnSpc>
            </a:pPr>
            <a:r>
              <a:rPr lang="en-US" dirty="0">
                <a:latin typeface="Arial" panose="020B0604020202020204" pitchFamily="34" charset="0"/>
                <a:ea typeface="Calibri" panose="020F0502020204030204" pitchFamily="34" charset="0"/>
                <a:cs typeface="Times New Roman" panose="02020603050405020304" pitchFamily="18" charset="0"/>
              </a:rPr>
              <a:t>Global, mega publishing will not stop their </a:t>
            </a:r>
            <a:r>
              <a:rPr lang="en-US" dirty="0" err="1">
                <a:latin typeface="Arial" panose="020B0604020202020204" pitchFamily="34" charset="0"/>
                <a:ea typeface="Calibri" panose="020F0502020204030204" pitchFamily="34" charset="0"/>
                <a:cs typeface="Times New Roman" panose="02020603050405020304" pitchFamily="18" charset="0"/>
              </a:rPr>
              <a:t>standardised</a:t>
            </a:r>
            <a:r>
              <a:rPr lang="en-US" dirty="0">
                <a:latin typeface="Arial" panose="020B0604020202020204" pitchFamily="34" charset="0"/>
                <a:ea typeface="Calibri" panose="020F0502020204030204" pitchFamily="34" charset="0"/>
                <a:cs typeface="Times New Roman" panose="02020603050405020304" pitchFamily="18" charset="0"/>
              </a:rPr>
              <a:t> production of money-making works of fiction, non-fiction and sometimes poetry. For that to happen, capitalism, militarism, and market-driven economies would have to disappear. </a:t>
            </a:r>
            <a:r>
              <a:rPr lang="en-GB" dirty="0">
                <a:latin typeface="Arial" panose="020B0604020202020204" pitchFamily="34" charset="0"/>
                <a:ea typeface="Calibri" panose="020F0502020204030204" pitchFamily="34" charset="0"/>
                <a:cs typeface="Times New Roman" panose="02020603050405020304" pitchFamily="18" charset="0"/>
              </a:rPr>
              <a:t>Publishing is full of generalisations, but a lot of the larger houses would not commission a book if they did not think they could sell at least 15,000 copies of it. This does not mean that big publishers reject individuality; that is one of the reasons why some major publishing groups still retain or create individual imprints. </a:t>
            </a:r>
            <a:r>
              <a:rPr lang="en-US" dirty="0">
                <a:latin typeface="Arial" panose="020B0604020202020204" pitchFamily="34" charset="0"/>
                <a:ea typeface="Calibri" panose="020F0502020204030204" pitchFamily="34" charset="0"/>
                <a:cs typeface="Times New Roman" panose="02020603050405020304" pitchFamily="18" charset="0"/>
              </a:rPr>
              <a:t>Similarly, small, truly independent publishers will continue to exist as long as they are not assimilated into the world of money-grabbing, sameness and uniformity. Moreover, if they are able to co-exist alongside major publishers collaborating or influencing in the creation of a multiverse and ecological </a:t>
            </a:r>
            <a:r>
              <a:rPr lang="en-US" dirty="0" err="1">
                <a:latin typeface="Arial" panose="020B0604020202020204" pitchFamily="34" charset="0"/>
                <a:ea typeface="Calibri" panose="020F0502020204030204" pitchFamily="34" charset="0"/>
                <a:cs typeface="Times New Roman" panose="02020603050405020304" pitchFamily="18" charset="0"/>
              </a:rPr>
              <a:t>bibliodiversity</a:t>
            </a:r>
            <a:r>
              <a:rPr lang="en-US" dirty="0">
                <a:latin typeface="Arial" panose="020B0604020202020204" pitchFamily="34" charset="0"/>
                <a:ea typeface="Calibri" panose="020F0502020204030204" pitchFamily="34" charset="0"/>
                <a:cs typeface="Times New Roman" panose="02020603050405020304" pitchFamily="18" charset="0"/>
              </a:rPr>
              <a:t>, then the publishing industry might reach a healthy, dynamic balance. There are many challenges small independent publishers face, for example, the move to digital publishing, but if they truly believe in organic publishing and </a:t>
            </a:r>
            <a:r>
              <a:rPr lang="en-US" dirty="0" err="1">
                <a:latin typeface="Arial" panose="020B0604020202020204" pitchFamily="34" charset="0"/>
                <a:ea typeface="Calibri" panose="020F0502020204030204" pitchFamily="34" charset="0"/>
                <a:cs typeface="Times New Roman" panose="02020603050405020304" pitchFamily="18" charset="0"/>
              </a:rPr>
              <a:t>bibliodiversity</a:t>
            </a:r>
            <a:r>
              <a:rPr lang="en-US" dirty="0">
                <a:latin typeface="Arial" panose="020B0604020202020204" pitchFamily="34" charset="0"/>
                <a:ea typeface="Calibri" panose="020F0502020204030204" pitchFamily="34" charset="0"/>
                <a:cs typeface="Times New Roman" panose="02020603050405020304" pitchFamily="18" charset="0"/>
              </a:rPr>
              <a:t>, change must be embraced and diversity must be encouraged.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7297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9246"/>
          </a:xfrm>
        </p:spPr>
        <p:txBody>
          <a:bodyPr/>
          <a:lstStyle/>
          <a:p>
            <a:r>
              <a:rPr lang="en-GB" dirty="0"/>
              <a:t>The Forty-two-line Bible</a:t>
            </a:r>
          </a:p>
        </p:txBody>
      </p:sp>
      <p:sp>
        <p:nvSpPr>
          <p:cNvPr id="3" name="Content Placeholder 2"/>
          <p:cNvSpPr>
            <a:spLocks noGrp="1"/>
          </p:cNvSpPr>
          <p:nvPr>
            <p:ph idx="1"/>
          </p:nvPr>
        </p:nvSpPr>
        <p:spPr>
          <a:xfrm>
            <a:off x="360811" y="1318846"/>
            <a:ext cx="8596668" cy="3880773"/>
          </a:xfrm>
        </p:spPr>
        <p:txBody>
          <a:bodyPr/>
          <a:lstStyle/>
          <a:p>
            <a:pPr fontAlgn="base"/>
            <a:r>
              <a:rPr lang="en-GB" dirty="0">
                <a:solidFill>
                  <a:srgbClr val="444444"/>
                </a:solidFill>
                <a:latin typeface="Times New Roman" panose="02020603050405020304" pitchFamily="18" charset="0"/>
              </a:rPr>
              <a:t>Most of the components of printing were known in Europe by the fifteenth century. Paper had been introduced from the East around 1200. Presses were used in making wine and olive oil. Block printing —utilising a piece of wood with words and pictures carved out of it——was employed for making playing cards and religious posters.</a:t>
            </a:r>
            <a:endParaRPr lang="en-GB" dirty="0">
              <a:solidFill>
                <a:srgbClr val="444444"/>
              </a:solidFill>
              <a:latin typeface="Segoe UI" panose="020B0502040204020203" pitchFamily="34" charset="0"/>
            </a:endParaRPr>
          </a:p>
          <a:p>
            <a:pPr fontAlgn="base"/>
            <a:r>
              <a:rPr lang="en-GB" dirty="0">
                <a:solidFill>
                  <a:srgbClr val="444444"/>
                </a:solidFill>
                <a:latin typeface="Times New Roman" panose="02020603050405020304" pitchFamily="18" charset="0"/>
              </a:rPr>
              <a:t>The key invention in printing was movable type: individual letters that could be reassem­bled and used over and over again.  Movable type was in­vented, probably by Johannes Gutenberg some time in the early fifteenth century.  Gutenberg lived most of his life in Mainz, Germany.  He produced a Bible in 1448 and a missal be­tween 1448 and 1452.  His greatest achieve­ment was the so-called </a:t>
            </a:r>
            <a:r>
              <a:rPr lang="en-GB" b="1" dirty="0">
                <a:solidFill>
                  <a:srgbClr val="444444"/>
                </a:solidFill>
                <a:latin typeface="Times New Roman" panose="02020603050405020304" pitchFamily="18" charset="0"/>
              </a:rPr>
              <a:t>forty-two-line Bible</a:t>
            </a:r>
            <a:r>
              <a:rPr lang="en-GB" dirty="0">
                <a:solidFill>
                  <a:srgbClr val="444444"/>
                </a:solidFill>
                <a:latin typeface="Times New Roman" panose="02020603050405020304" pitchFamily="18" charset="0"/>
              </a:rPr>
              <a:t>, or Gutenberg Bible, printed between 1450 and 1455.</a:t>
            </a:r>
            <a:endParaRPr lang="en-GB" dirty="0">
              <a:solidFill>
                <a:srgbClr val="444444"/>
              </a:solidFill>
              <a:latin typeface="Segoe UI" panose="020B0502040204020203" pitchFamily="34" charset="0"/>
            </a:endParaRPr>
          </a:p>
          <a:p>
            <a:r>
              <a:rPr lang="en-GB" dirty="0">
                <a:hlinkClick r:id="rId2"/>
              </a:rPr>
              <a:t>http://cosworldhistory.pbworks.com/w/page/9468599/Lesson%202-01%20-%20The%20Printing%20Press</a:t>
            </a:r>
            <a:endParaRPr lang="en-GB" dirty="0"/>
          </a:p>
          <a:p>
            <a:endParaRPr lang="en-GB" dirty="0"/>
          </a:p>
        </p:txBody>
      </p:sp>
    </p:spTree>
    <p:extLst>
      <p:ext uri="{BB962C8B-B14F-4D97-AF65-F5344CB8AC3E}">
        <p14:creationId xmlns:p14="http://schemas.microsoft.com/office/powerpoint/2010/main" val="154772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73015"/>
          </a:xfrm>
        </p:spPr>
        <p:txBody>
          <a:bodyPr>
            <a:normAutofit/>
          </a:bodyPr>
          <a:lstStyle/>
          <a:p>
            <a:r>
              <a:rPr lang="en-GB" sz="3100" dirty="0"/>
              <a:t>What is </a:t>
            </a:r>
            <a:r>
              <a:rPr lang="en-GB" sz="3100" dirty="0" err="1"/>
              <a:t>bibliodiversity</a:t>
            </a:r>
            <a:r>
              <a:rPr lang="en-GB" sz="3100" dirty="0"/>
              <a:t>?</a:t>
            </a:r>
          </a:p>
        </p:txBody>
      </p:sp>
      <p:sp>
        <p:nvSpPr>
          <p:cNvPr id="3" name="Content Placeholder 2"/>
          <p:cNvSpPr>
            <a:spLocks noGrp="1"/>
          </p:cNvSpPr>
          <p:nvPr>
            <p:ph idx="1"/>
          </p:nvPr>
        </p:nvSpPr>
        <p:spPr>
          <a:xfrm>
            <a:off x="677334" y="1371601"/>
            <a:ext cx="8596668" cy="4669762"/>
          </a:xfrm>
        </p:spPr>
        <p:txBody>
          <a:bodyPr/>
          <a:lstStyle/>
          <a:p>
            <a:r>
              <a:rPr lang="en-GB" i="1" dirty="0" err="1">
                <a:latin typeface="Arial" panose="020B0604020202020204" pitchFamily="34" charset="0"/>
                <a:ea typeface="Calibri" panose="020F0502020204030204" pitchFamily="34" charset="0"/>
              </a:rPr>
              <a:t>Bibliodiversidad</a:t>
            </a:r>
            <a:r>
              <a:rPr lang="en-GB" i="1" dirty="0">
                <a:latin typeface="Arial" panose="020B0604020202020204" pitchFamily="34" charset="0"/>
                <a:ea typeface="Calibri" panose="020F0502020204030204" pitchFamily="34" charset="0"/>
              </a:rPr>
              <a:t> : </a:t>
            </a:r>
            <a:r>
              <a:rPr lang="en-GB" dirty="0">
                <a:latin typeface="Arial" panose="020B0604020202020204" pitchFamily="34" charset="0"/>
                <a:ea typeface="Calibri" panose="020F0502020204030204" pitchFamily="34" charset="0"/>
              </a:rPr>
              <a:t>a</a:t>
            </a:r>
            <a:r>
              <a:rPr lang="en-GB" i="1" dirty="0">
                <a:latin typeface="Arial" panose="020B0604020202020204" pitchFamily="34" charset="0"/>
                <a:ea typeface="Calibri" panose="020F0502020204030204" pitchFamily="34" charset="0"/>
              </a:rPr>
              <a:t> </a:t>
            </a:r>
            <a:r>
              <a:rPr lang="en-GB" dirty="0">
                <a:latin typeface="Arial" panose="020B0604020202020204" pitchFamily="34" charset="0"/>
                <a:ea typeface="Calibri" panose="020F0502020204030204" pitchFamily="34" charset="0"/>
              </a:rPr>
              <a:t>term coined in the 1990s by a group of Chilean independent publishers and has since been adopted by the International Alliance of Independent Publishers (</a:t>
            </a:r>
            <a:r>
              <a:rPr lang="en-GB" dirty="0" err="1">
                <a:latin typeface="Arial" panose="020B0604020202020204" pitchFamily="34" charset="0"/>
                <a:ea typeface="Calibri" panose="020F0502020204030204" pitchFamily="34" charset="0"/>
              </a:rPr>
              <a:t>Schiffrin</a:t>
            </a:r>
            <a:r>
              <a:rPr lang="en-GB" dirty="0">
                <a:latin typeface="Arial" panose="020B0604020202020204" pitchFamily="34" charset="0"/>
                <a:ea typeface="Calibri" panose="020F0502020204030204" pitchFamily="34" charset="0"/>
              </a:rPr>
              <a:t>, 2001; </a:t>
            </a:r>
            <a:r>
              <a:rPr lang="en-GB" dirty="0" err="1">
                <a:latin typeface="Arial" panose="020B0604020202020204" pitchFamily="34" charset="0"/>
                <a:ea typeface="Calibri" panose="020F0502020204030204" pitchFamily="34" charset="0"/>
              </a:rPr>
              <a:t>Pouliquen</a:t>
            </a:r>
            <a:r>
              <a:rPr lang="en-GB" dirty="0">
                <a:latin typeface="Arial" panose="020B0604020202020204" pitchFamily="34" charset="0"/>
                <a:ea typeface="Calibri" panose="020F0502020204030204" pitchFamily="34" charset="0"/>
              </a:rPr>
              <a:t> and </a:t>
            </a:r>
            <a:r>
              <a:rPr lang="en-GB" dirty="0" err="1">
                <a:latin typeface="Arial" panose="020B0604020202020204" pitchFamily="34" charset="0"/>
                <a:ea typeface="Calibri" panose="020F0502020204030204" pitchFamily="34" charset="0"/>
              </a:rPr>
              <a:t>Testard</a:t>
            </a:r>
            <a:r>
              <a:rPr lang="en-GB" dirty="0">
                <a:latin typeface="Arial" panose="020B0604020202020204" pitchFamily="34" charset="0"/>
                <a:ea typeface="Calibri" panose="020F0502020204030204" pitchFamily="34" charset="0"/>
              </a:rPr>
              <a:t>, 2010; Hawthorne, 2014). </a:t>
            </a:r>
          </a:p>
          <a:p>
            <a:r>
              <a:rPr lang="en-GB" dirty="0" err="1">
                <a:solidFill>
                  <a:srgbClr val="353B39"/>
                </a:solidFill>
                <a:latin typeface="Arial" panose="020B0604020202020204" pitchFamily="34" charset="0"/>
                <a:cs typeface="Arial" panose="020B0604020202020204" pitchFamily="34" charset="0"/>
              </a:rPr>
              <a:t>Bibliodiversity</a:t>
            </a:r>
            <a:r>
              <a:rPr lang="en-GB" dirty="0">
                <a:solidFill>
                  <a:srgbClr val="353B39"/>
                </a:solidFill>
                <a:latin typeface="Arial" panose="020B0604020202020204" pitchFamily="34" charset="0"/>
                <a:cs typeface="Arial" panose="020B0604020202020204" pitchFamily="34" charset="0"/>
              </a:rPr>
              <a:t> is a complex self-sustaining system of storytelling, writing, publishing and other kinds of production of oral and written literature. </a:t>
            </a:r>
          </a:p>
          <a:p>
            <a:r>
              <a:rPr lang="en-GB" dirty="0">
                <a:solidFill>
                  <a:srgbClr val="353B39"/>
                </a:solidFill>
                <a:latin typeface="Arial" panose="020B0604020202020204" pitchFamily="34" charset="0"/>
                <a:cs typeface="Arial" panose="020B0604020202020204" pitchFamily="34" charset="0"/>
              </a:rPr>
              <a:t>The writers and producers are comparable to the inhabitants of an ecosystem. </a:t>
            </a:r>
            <a:r>
              <a:rPr lang="en-GB" dirty="0" err="1">
                <a:solidFill>
                  <a:srgbClr val="353B39"/>
                </a:solidFill>
                <a:latin typeface="Arial" panose="020B0604020202020204" pitchFamily="34" charset="0"/>
                <a:cs typeface="Arial" panose="020B0604020202020204" pitchFamily="34" charset="0"/>
              </a:rPr>
              <a:t>Bibliodiversity</a:t>
            </a:r>
            <a:r>
              <a:rPr lang="en-GB" dirty="0">
                <a:solidFill>
                  <a:srgbClr val="353B39"/>
                </a:solidFill>
                <a:latin typeface="Arial" panose="020B0604020202020204" pitchFamily="34" charset="0"/>
                <a:cs typeface="Arial" panose="020B0604020202020204" pitchFamily="34" charset="0"/>
              </a:rPr>
              <a:t> contributes to a thriving life of culture and a healthy eco-social system. While large publishers do contribute something to publishing diversity, through the quantitative importance of their production, it is not enough to guarantee </a:t>
            </a:r>
            <a:r>
              <a:rPr lang="en-GB" dirty="0" err="1">
                <a:solidFill>
                  <a:srgbClr val="353B39"/>
                </a:solidFill>
                <a:latin typeface="Arial" panose="020B0604020202020204" pitchFamily="34" charset="0"/>
                <a:cs typeface="Arial" panose="020B0604020202020204" pitchFamily="34" charset="0"/>
              </a:rPr>
              <a:t>bibliodiversity</a:t>
            </a:r>
            <a:r>
              <a:rPr lang="en-GB" dirty="0">
                <a:solidFill>
                  <a:srgbClr val="353B39"/>
                </a:solidFill>
                <a:latin typeface="Arial" panose="020B0604020202020204" pitchFamily="34" charset="0"/>
                <a:cs typeface="Arial" panose="020B0604020202020204" pitchFamily="34" charset="0"/>
              </a:rPr>
              <a:t>, which is not only measured through the number of titles available.</a:t>
            </a: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056505" y="5062172"/>
            <a:ext cx="1838325" cy="1428750"/>
          </a:xfrm>
          <a:prstGeom prst="rect">
            <a:avLst/>
          </a:prstGeom>
        </p:spPr>
      </p:pic>
    </p:spTree>
    <p:extLst>
      <p:ext uri="{BB962C8B-B14F-4D97-AF65-F5344CB8AC3E}">
        <p14:creationId xmlns:p14="http://schemas.microsoft.com/office/powerpoint/2010/main" val="386503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Independent Publishers</a:t>
            </a:r>
          </a:p>
        </p:txBody>
      </p:sp>
      <p:sp>
        <p:nvSpPr>
          <p:cNvPr id="3" name="Content Placeholder 2"/>
          <p:cNvSpPr>
            <a:spLocks noGrp="1"/>
          </p:cNvSpPr>
          <p:nvPr>
            <p:ph idx="1"/>
          </p:nvPr>
        </p:nvSpPr>
        <p:spPr>
          <a:xfrm>
            <a:off x="677333" y="1507671"/>
            <a:ext cx="9168795" cy="5187043"/>
          </a:xfrm>
        </p:spPr>
        <p:txBody>
          <a:bodyPr>
            <a:normAutofit fontScale="85000" lnSpcReduction="20000"/>
          </a:bodyPr>
          <a:lstStyle/>
          <a:p>
            <a:pPr marL="0" lvl="0" indent="0">
              <a:lnSpc>
                <a:spcPct val="150000"/>
              </a:lnSpc>
              <a:buNone/>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685800" lvl="0">
              <a:lnSpc>
                <a:spcPct val="150000"/>
              </a:lnSpc>
              <a:buClr>
                <a:srgbClr val="90C226"/>
              </a:buClr>
            </a:pPr>
            <a:r>
              <a:rPr lang="en-GB" sz="24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Small Press’, ‘Indie Publishing’, ‘Independent publisher’ are terms very often used interchangeably but this can be misleading because there are independent publishers who are ‘small’ or ‘indie’ (in the sense of self-publishing).</a:t>
            </a:r>
          </a:p>
          <a:p>
            <a:pPr marL="685800">
              <a:lnSpc>
                <a:spcPct val="150000"/>
              </a:lnSpc>
            </a:pPr>
            <a:r>
              <a:rPr lang="en-US" sz="2400" dirty="0">
                <a:latin typeface="Arial" panose="020B0604020202020204" pitchFamily="34" charset="0"/>
                <a:ea typeface="Calibri" panose="020F0502020204030204" pitchFamily="34" charset="0"/>
                <a:cs typeface="Arial" panose="020B0604020202020204" pitchFamily="34" charset="0"/>
              </a:rPr>
              <a:t>Independent publishers do</a:t>
            </a:r>
            <a:r>
              <a:rPr lang="en-GB" sz="2400" dirty="0">
                <a:latin typeface="Arial" panose="020B0604020202020204" pitchFamily="34" charset="0"/>
                <a:ea typeface="Calibri" panose="020F0502020204030204" pitchFamily="34" charset="0"/>
                <a:cs typeface="Arial" panose="020B0604020202020204" pitchFamily="34" charset="0"/>
              </a:rPr>
              <a:t> not depend on funds or support, ‘financial or </a:t>
            </a:r>
            <a:r>
              <a:rPr lang="en-GB" sz="2400" dirty="0">
                <a:latin typeface="Arial" panose="020B0604020202020204" pitchFamily="34" charset="0"/>
                <a:ea typeface="Calibri" panose="020F0502020204030204" pitchFamily="34" charset="0"/>
                <a:cs typeface="Times New Roman" panose="02020603050405020304" pitchFamily="18" charset="0"/>
              </a:rPr>
              <a:t>in-kind, from institutions such as political parties, religious organisations or universities, that gives them rights to make decisions on publishing’</a:t>
            </a:r>
            <a:r>
              <a:rPr lang="en-GB" sz="2400"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 (International Alliance of Independent Publishers, 2014)</a:t>
            </a:r>
            <a:r>
              <a:rPr lang="en-GB" sz="2400" dirty="0">
                <a:latin typeface="Arial" panose="020B0604020202020204" pitchFamily="34" charset="0"/>
                <a:ea typeface="Calibri" panose="020F0502020204030204" pitchFamily="34" charset="0"/>
                <a:cs typeface="Times New Roman" panose="02020603050405020304" pitchFamily="18" charset="0"/>
              </a:rPr>
              <a:t>. This does not mean publishers cannot apply for and accept grants, but the decision-making processes stay with the publishers and not with the granting authority</a:t>
            </a:r>
          </a:p>
          <a:p>
            <a:pPr marL="685800">
              <a:lnSpc>
                <a:spcPct val="150000"/>
              </a:lnSpc>
            </a:pPr>
            <a:endParaRPr lang="en-GB" sz="2400" dirty="0"/>
          </a:p>
        </p:txBody>
      </p:sp>
    </p:spTree>
    <p:extLst>
      <p:ext uri="{BB962C8B-B14F-4D97-AF65-F5344CB8AC3E}">
        <p14:creationId xmlns:p14="http://schemas.microsoft.com/office/powerpoint/2010/main" val="227507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266700"/>
            <a:ext cx="8408588" cy="767443"/>
          </a:xfrm>
        </p:spPr>
        <p:txBody>
          <a:bodyPr/>
          <a:lstStyle/>
          <a:p>
            <a:r>
              <a:rPr lang="en-GB" dirty="0" err="1"/>
              <a:t>Bibliodiversity</a:t>
            </a:r>
            <a:r>
              <a:rPr lang="en-GB" dirty="0"/>
              <a:t> 2</a:t>
            </a:r>
          </a:p>
        </p:txBody>
      </p:sp>
      <p:sp>
        <p:nvSpPr>
          <p:cNvPr id="3" name="Content Placeholder 2"/>
          <p:cNvSpPr>
            <a:spLocks noGrp="1"/>
          </p:cNvSpPr>
          <p:nvPr>
            <p:ph idx="1"/>
          </p:nvPr>
        </p:nvSpPr>
        <p:spPr>
          <a:xfrm>
            <a:off x="486834" y="1137331"/>
            <a:ext cx="8596668" cy="5105626"/>
          </a:xfrm>
        </p:spPr>
        <p:txBody>
          <a:bodyPr/>
          <a:lstStyle/>
          <a:p>
            <a:r>
              <a:rPr lang="en-GB" sz="2000" dirty="0" err="1">
                <a:solidFill>
                  <a:srgbClr val="545454"/>
                </a:solidFill>
                <a:latin typeface="arial" panose="020B0604020202020204" pitchFamily="34" charset="0"/>
              </a:rPr>
              <a:t>Bibliodiversity</a:t>
            </a:r>
            <a:r>
              <a:rPr lang="en-GB" sz="2000" dirty="0">
                <a:solidFill>
                  <a:srgbClr val="545454"/>
                </a:solidFill>
                <a:latin typeface="arial" panose="020B0604020202020204" pitchFamily="34" charset="0"/>
              </a:rPr>
              <a:t>: production of local and marginal knowledges outside the mainstream. Producers of </a:t>
            </a:r>
            <a:r>
              <a:rPr lang="en-GB" sz="2000" dirty="0" err="1">
                <a:solidFill>
                  <a:srgbClr val="545454"/>
                </a:solidFill>
                <a:latin typeface="arial" panose="020B0604020202020204" pitchFamily="34" charset="0"/>
              </a:rPr>
              <a:t>bibliodiversity</a:t>
            </a:r>
            <a:r>
              <a:rPr lang="en-GB" sz="2000" dirty="0">
                <a:solidFill>
                  <a:srgbClr val="545454"/>
                </a:solidFill>
                <a:latin typeface="arial" panose="020B0604020202020204" pitchFamily="34" charset="0"/>
              </a:rPr>
              <a:t> inhabit the margins: Socially, politically, geographically and linguistically (Hawthorne, 2014)</a:t>
            </a:r>
          </a:p>
          <a:p>
            <a:r>
              <a:rPr lang="en-GB" sz="2000" dirty="0">
                <a:solidFill>
                  <a:srgbClr val="545454"/>
                </a:solidFill>
                <a:latin typeface="arial" panose="020B0604020202020204" pitchFamily="34" charset="0"/>
              </a:rPr>
              <a:t>It is supported by: Biodiversity and Multiversity</a:t>
            </a:r>
          </a:p>
          <a:p>
            <a:endParaRPr lang="en-GB" sz="2000" dirty="0">
              <a:solidFill>
                <a:srgbClr val="545454"/>
              </a:solidFill>
              <a:latin typeface="arial" panose="020B0604020202020204" pitchFamily="34" charset="0"/>
            </a:endParaRPr>
          </a:p>
          <a:p>
            <a:endParaRPr lang="en-GB" sz="2000" dirty="0">
              <a:solidFill>
                <a:srgbClr val="545454"/>
              </a:solidFill>
              <a:latin typeface="arial" panose="020B0604020202020204" pitchFamily="34" charset="0"/>
            </a:endParaRPr>
          </a:p>
          <a:p>
            <a:endParaRPr lang="en-GB" sz="2000" dirty="0">
              <a:solidFill>
                <a:srgbClr val="545454"/>
              </a:solidFill>
              <a:latin typeface="arial" panose="020B0604020202020204" pitchFamily="34" charset="0"/>
            </a:endParaRPr>
          </a:p>
          <a:p>
            <a:pPr marL="2286000" lvl="5" indent="0">
              <a:buNone/>
            </a:pPr>
            <a:endParaRPr lang="en-GB" sz="1400" dirty="0">
              <a:solidFill>
                <a:srgbClr val="545454"/>
              </a:solidFill>
              <a:latin typeface="arial" panose="020B0604020202020204" pitchFamily="34" charset="0"/>
            </a:endParaRPr>
          </a:p>
          <a:p>
            <a:endParaRPr lang="en-GB" dirty="0">
              <a:solidFill>
                <a:srgbClr val="545454"/>
              </a:solidFill>
              <a:latin typeface="arial" panose="020B0604020202020204" pitchFamily="34" charset="0"/>
            </a:endParaRPr>
          </a:p>
          <a:p>
            <a:endParaRPr lang="en-GB" dirty="0"/>
          </a:p>
        </p:txBody>
      </p:sp>
      <p:graphicFrame>
        <p:nvGraphicFramePr>
          <p:cNvPr id="5" name="Diagram 4"/>
          <p:cNvGraphicFramePr/>
          <p:nvPr>
            <p:extLst>
              <p:ext uri="{D42A27DB-BD31-4B8C-83A1-F6EECF244321}">
                <p14:modId xmlns:p14="http://schemas.microsoft.com/office/powerpoint/2010/main" val="2165966743"/>
              </p:ext>
            </p:extLst>
          </p:nvPr>
        </p:nvGraphicFramePr>
        <p:xfrm>
          <a:off x="388256" y="2792187"/>
          <a:ext cx="9898743" cy="392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73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993"/>
            <a:ext cx="8596668" cy="826407"/>
          </a:xfrm>
        </p:spPr>
        <p:txBody>
          <a:bodyPr/>
          <a:lstStyle/>
          <a:p>
            <a:r>
              <a:rPr lang="en-GB" dirty="0"/>
              <a:t>Biodiversity</a:t>
            </a:r>
          </a:p>
        </p:txBody>
      </p:sp>
      <p:sp>
        <p:nvSpPr>
          <p:cNvPr id="3" name="Content Placeholder 2"/>
          <p:cNvSpPr>
            <a:spLocks noGrp="1"/>
          </p:cNvSpPr>
          <p:nvPr>
            <p:ph idx="1"/>
          </p:nvPr>
        </p:nvSpPr>
        <p:spPr>
          <a:xfrm>
            <a:off x="1" y="914400"/>
            <a:ext cx="9856176" cy="6031523"/>
          </a:xfrm>
        </p:spPr>
        <p:txBody>
          <a:bodyPr/>
          <a:lstStyle/>
          <a:p>
            <a:r>
              <a:rPr lang="en-US" dirty="0">
                <a:latin typeface="Arial" panose="020B0604020202020204" pitchFamily="34" charset="0"/>
                <a:ea typeface="Calibri" panose="020F0502020204030204" pitchFamily="34" charset="0"/>
              </a:rPr>
              <a:t>It is an </a:t>
            </a:r>
            <a:r>
              <a:rPr lang="en-GB" dirty="0">
                <a:latin typeface="Arial" panose="020B0604020202020204" pitchFamily="34" charset="0"/>
                <a:ea typeface="Calibri" panose="020F0502020204030204" pitchFamily="34" charset="0"/>
              </a:rPr>
              <a:t>ecosystem of productivity where each species has an important role to play.  For example, ‘a larger number of plant species means a greater variety of crops. Greater species diversity ensures natural sustainability for all life forms’ (Global Issues, 2014). Healthy eco-systems have a high level of diversity</a:t>
            </a:r>
            <a:endParaRPr lang="en-GB" dirty="0"/>
          </a:p>
        </p:txBody>
      </p:sp>
      <p:pic>
        <p:nvPicPr>
          <p:cNvPr id="4" name="Picture 3"/>
          <p:cNvPicPr>
            <a:picLocks noChangeAspect="1"/>
          </p:cNvPicPr>
          <p:nvPr/>
        </p:nvPicPr>
        <p:blipFill>
          <a:blip r:embed="rId2"/>
          <a:stretch>
            <a:fillRect/>
          </a:stretch>
        </p:blipFill>
        <p:spPr>
          <a:xfrm>
            <a:off x="2635794" y="2229951"/>
            <a:ext cx="6429859" cy="4545624"/>
          </a:xfrm>
          <a:prstGeom prst="rect">
            <a:avLst/>
          </a:prstGeom>
        </p:spPr>
      </p:pic>
    </p:spTree>
    <p:extLst>
      <p:ext uri="{BB962C8B-B14F-4D97-AF65-F5344CB8AC3E}">
        <p14:creationId xmlns:p14="http://schemas.microsoft.com/office/powerpoint/2010/main" val="62668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Multiversity</a:t>
            </a:r>
          </a:p>
        </p:txBody>
      </p:sp>
      <p:sp>
        <p:nvSpPr>
          <p:cNvPr id="3" name="Content Placeholder 2"/>
          <p:cNvSpPr>
            <a:spLocks noGrp="1"/>
          </p:cNvSpPr>
          <p:nvPr>
            <p:ph idx="1"/>
          </p:nvPr>
        </p:nvSpPr>
        <p:spPr>
          <a:xfrm>
            <a:off x="52387" y="1328739"/>
            <a:ext cx="9496425" cy="4712624"/>
          </a:xfrm>
        </p:spPr>
        <p:txBody>
          <a:bodyPr/>
          <a:lstStyle/>
          <a:p>
            <a:pPr marL="685800">
              <a:lnSpc>
                <a:spcPct val="150000"/>
              </a:lnSpc>
            </a:pPr>
            <a:r>
              <a:rPr lang="en-US" sz="2000" dirty="0">
                <a:latin typeface="Arial" panose="020B0604020202020204" pitchFamily="34" charset="0"/>
                <a:ea typeface="Calibri" panose="020F0502020204030204" pitchFamily="34" charset="0"/>
                <a:cs typeface="Times New Roman" panose="02020603050405020304" pitchFamily="18" charset="0"/>
              </a:rPr>
              <a:t>Resistance to western structured knowledge. Respect for systems of knowledge which include experience as well as study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dirty="0" err="1">
                <a:latin typeface="Arial" panose="020B0604020202020204" pitchFamily="34" charset="0"/>
                <a:ea typeface="Calibri" panose="020F0502020204030204" pitchFamily="34" charset="0"/>
                <a:cs typeface="Times New Roman" panose="02020603050405020304" pitchFamily="18" charset="0"/>
              </a:rPr>
              <a:t>Wangoola</a:t>
            </a:r>
            <a:r>
              <a:rPr lang="en-US" dirty="0">
                <a:latin typeface="Arial" panose="020B0604020202020204" pitchFamily="34" charset="0"/>
                <a:ea typeface="Calibri" panose="020F0502020204030204" pitchFamily="34" charset="0"/>
                <a:cs typeface="Times New Roman" panose="02020603050405020304" pitchFamily="18" charset="0"/>
              </a:rPr>
              <a:t>, 2000; Hawthorne, 2002 and 2014)</a:t>
            </a:r>
          </a:p>
          <a:p>
            <a:pPr marL="685800">
              <a:lnSpc>
                <a:spcPct val="150000"/>
              </a:lnSpc>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b="1" dirty="0"/>
              <a:t>Epistemological</a:t>
            </a:r>
            <a:r>
              <a:rPr lang="en-GB" dirty="0"/>
              <a:t> Knowledges              born out of study and research</a:t>
            </a:r>
          </a:p>
          <a:p>
            <a:endParaRPr lang="en-GB" dirty="0"/>
          </a:p>
          <a:p>
            <a:endParaRPr lang="en-GB" dirty="0"/>
          </a:p>
          <a:p>
            <a:r>
              <a:rPr lang="en-GB" b="1" dirty="0"/>
              <a:t>Ontological</a:t>
            </a:r>
            <a:r>
              <a:rPr lang="en-GB" dirty="0"/>
              <a:t> Knowledges                 born out of experiences (individual and </a:t>
            </a:r>
            <a:r>
              <a:rPr lang="en-GB" dirty="0">
                <a:solidFill>
                  <a:prstClr val="black">
                    <a:lumMod val="75000"/>
                    <a:lumOff val="25000"/>
                  </a:prstClr>
                </a:solidFill>
              </a:rPr>
              <a:t>collective) </a:t>
            </a:r>
            <a:r>
              <a:rPr lang="en-GB" dirty="0"/>
              <a:t>										</a:t>
            </a:r>
          </a:p>
        </p:txBody>
      </p:sp>
      <p:sp>
        <p:nvSpPr>
          <p:cNvPr id="4" name="Arrow: Notched Right 3"/>
          <p:cNvSpPr/>
          <p:nvPr/>
        </p:nvSpPr>
        <p:spPr>
          <a:xfrm flipV="1">
            <a:off x="3571874" y="3323372"/>
            <a:ext cx="728663" cy="300037"/>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168543" y="4506890"/>
            <a:ext cx="806662" cy="325495"/>
          </a:xfrm>
          <a:prstGeom prst="rect">
            <a:avLst/>
          </a:prstGeom>
          <a:noFill/>
          <a:ln>
            <a:solidFill>
              <a:srgbClr val="FFFF00"/>
            </a:solidFill>
          </a:ln>
        </p:spPr>
      </p:pic>
    </p:spTree>
    <p:extLst>
      <p:ext uri="{BB962C8B-B14F-4D97-AF65-F5344CB8AC3E}">
        <p14:creationId xmlns:p14="http://schemas.microsoft.com/office/powerpoint/2010/main" val="229656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09" y="185738"/>
            <a:ext cx="8596668" cy="842963"/>
          </a:xfrm>
        </p:spPr>
        <p:txBody>
          <a:bodyPr/>
          <a:lstStyle/>
          <a:p>
            <a:r>
              <a:rPr lang="en-GB" dirty="0" err="1"/>
              <a:t>Bibliodiversity</a:t>
            </a:r>
            <a:r>
              <a:rPr lang="en-GB" dirty="0"/>
              <a:t>: a view from below</a:t>
            </a:r>
          </a:p>
        </p:txBody>
      </p:sp>
      <p:pic>
        <p:nvPicPr>
          <p:cNvPr id="4" name="Content Placeholder 3"/>
          <p:cNvPicPr>
            <a:picLocks noGrp="1" noChangeAspect="1"/>
          </p:cNvPicPr>
          <p:nvPr>
            <p:ph idx="1"/>
          </p:nvPr>
        </p:nvPicPr>
        <p:blipFill>
          <a:blip r:embed="rId2"/>
          <a:stretch>
            <a:fillRect/>
          </a:stretch>
        </p:blipFill>
        <p:spPr>
          <a:xfrm>
            <a:off x="1566862" y="3911882"/>
            <a:ext cx="4424204" cy="2946118"/>
          </a:xfrm>
        </p:spPr>
      </p:pic>
      <p:pic>
        <p:nvPicPr>
          <p:cNvPr id="5" name="Picture 4"/>
          <p:cNvPicPr>
            <a:picLocks noChangeAspect="1"/>
          </p:cNvPicPr>
          <p:nvPr/>
        </p:nvPicPr>
        <p:blipFill>
          <a:blip r:embed="rId3"/>
          <a:stretch>
            <a:fillRect/>
          </a:stretch>
        </p:blipFill>
        <p:spPr>
          <a:xfrm>
            <a:off x="6196368" y="3911882"/>
            <a:ext cx="4057650" cy="2990176"/>
          </a:xfrm>
          <a:prstGeom prst="rect">
            <a:avLst/>
          </a:prstGeom>
        </p:spPr>
      </p:pic>
      <p:pic>
        <p:nvPicPr>
          <p:cNvPr id="6" name="Picture 5"/>
          <p:cNvPicPr>
            <a:picLocks noChangeAspect="1"/>
          </p:cNvPicPr>
          <p:nvPr/>
        </p:nvPicPr>
        <p:blipFill>
          <a:blip r:embed="rId4"/>
          <a:stretch>
            <a:fillRect/>
          </a:stretch>
        </p:blipFill>
        <p:spPr>
          <a:xfrm>
            <a:off x="1381124" y="775290"/>
            <a:ext cx="5400675" cy="3091860"/>
          </a:xfrm>
          <a:prstGeom prst="rect">
            <a:avLst/>
          </a:prstGeom>
        </p:spPr>
      </p:pic>
    </p:spTree>
    <p:extLst>
      <p:ext uri="{BB962C8B-B14F-4D97-AF65-F5344CB8AC3E}">
        <p14:creationId xmlns:p14="http://schemas.microsoft.com/office/powerpoint/2010/main" val="4256070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750"/>
                                        <p:tgtEl>
                                          <p:spTgt spid="4"/>
                                        </p:tgtEl>
                                      </p:cBhvr>
                                    </p:animEffect>
                                    <p:anim calcmode="lin" valueType="num">
                                      <p:cBhvr>
                                        <p:cTn id="14" dur="1750" fill="hold"/>
                                        <p:tgtEl>
                                          <p:spTgt spid="4"/>
                                        </p:tgtEl>
                                        <p:attrNameLst>
                                          <p:attrName>ppt_x</p:attrName>
                                        </p:attrNameLst>
                                      </p:cBhvr>
                                      <p:tavLst>
                                        <p:tav tm="0">
                                          <p:val>
                                            <p:strVal val="#ppt_x"/>
                                          </p:val>
                                        </p:tav>
                                        <p:tav tm="100000">
                                          <p:val>
                                            <p:strVal val="#ppt_x"/>
                                          </p:val>
                                        </p:tav>
                                      </p:tavLst>
                                    </p:anim>
                                    <p:anim calcmode="lin" valueType="num">
                                      <p:cBhvr>
                                        <p:cTn id="15" dur="1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Bibliodiversity</a:t>
            </a:r>
            <a:br>
              <a:rPr lang="en-GB" dirty="0"/>
            </a:br>
            <a:r>
              <a:rPr lang="en-GB" dirty="0"/>
              <a:t>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350072"/>
              </p:ext>
            </p:extLst>
          </p:nvPr>
        </p:nvGraphicFramePr>
        <p:xfrm>
          <a:off x="604838" y="2052638"/>
          <a:ext cx="8669337" cy="398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5875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797</TotalTime>
  <Words>718</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Calibri</vt:lpstr>
      <vt:lpstr>Segoe UI</vt:lpstr>
      <vt:lpstr>Times New Roman</vt:lpstr>
      <vt:lpstr>Trebuchet MS</vt:lpstr>
      <vt:lpstr>Wingdings 3</vt:lpstr>
      <vt:lpstr>Facet</vt:lpstr>
      <vt:lpstr>Bibliodiversity</vt:lpstr>
      <vt:lpstr>The Forty-two-line Bible</vt:lpstr>
      <vt:lpstr>What is bibliodiversity?</vt:lpstr>
      <vt:lpstr>Independent Publishers</vt:lpstr>
      <vt:lpstr>Bibliodiversity 2</vt:lpstr>
      <vt:lpstr>Biodiversity</vt:lpstr>
      <vt:lpstr>Multiversity</vt:lpstr>
      <vt:lpstr>Bibliodiversity: a view from below</vt:lpstr>
      <vt:lpstr>Bibliodiversity Summary</vt:lpstr>
      <vt:lpstr>Sausan Hawthorne’s Conclusion</vt:lpstr>
      <vt:lpstr>My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Consuelo</dc:creator>
  <cp:lastModifiedBy>Consuelo Rivera-Fuentes</cp:lastModifiedBy>
  <cp:revision>22</cp:revision>
  <dcterms:created xsi:type="dcterms:W3CDTF">2016-11-29T11:20:30Z</dcterms:created>
  <dcterms:modified xsi:type="dcterms:W3CDTF">2016-11-30T11:37:31Z</dcterms:modified>
</cp:coreProperties>
</file>